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7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706F6F"/>
    <a:srgbClr val="FF9933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538B93-82A6-454D-ABD5-89EC37F7CB40}" v="7" dt="2020-06-16T09:28:57.9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1882" y="-14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e Chattoe" userId="741ab44a-d9c5-47bd-b16d-18b656618870" providerId="ADAL" clId="{57538B93-82A6-454D-ABD5-89EC37F7CB40}"/>
    <pc:docChg chg="custSel delSld modSld">
      <pc:chgData name="Sue Chattoe" userId="741ab44a-d9c5-47bd-b16d-18b656618870" providerId="ADAL" clId="{57538B93-82A6-454D-ABD5-89EC37F7CB40}" dt="2020-06-16T09:29:51.837" v="69" actId="47"/>
      <pc:docMkLst>
        <pc:docMk/>
      </pc:docMkLst>
      <pc:sldChg chg="del">
        <pc:chgData name="Sue Chattoe" userId="741ab44a-d9c5-47bd-b16d-18b656618870" providerId="ADAL" clId="{57538B93-82A6-454D-ABD5-89EC37F7CB40}" dt="2020-06-16T09:29:51.837" v="69" actId="47"/>
        <pc:sldMkLst>
          <pc:docMk/>
          <pc:sldMk cId="590435285" sldId="386"/>
        </pc:sldMkLst>
      </pc:sldChg>
      <pc:sldChg chg="addSp delSp modSp mod setBg">
        <pc:chgData name="Sue Chattoe" userId="741ab44a-d9c5-47bd-b16d-18b656618870" providerId="ADAL" clId="{57538B93-82A6-454D-ABD5-89EC37F7CB40}" dt="2020-06-16T09:29:43.076" v="68" actId="1036"/>
        <pc:sldMkLst>
          <pc:docMk/>
          <pc:sldMk cId="3438950900" sldId="387"/>
        </pc:sldMkLst>
        <pc:spChg chg="add mod">
          <ac:chgData name="Sue Chattoe" userId="741ab44a-d9c5-47bd-b16d-18b656618870" providerId="ADAL" clId="{57538B93-82A6-454D-ABD5-89EC37F7CB40}" dt="2020-06-16T09:29:43.076" v="68" actId="1036"/>
          <ac:spMkLst>
            <pc:docMk/>
            <pc:sldMk cId="3438950900" sldId="387"/>
            <ac:spMk id="3" creationId="{0A0F9D6D-356B-4617-BEE7-044DC3CC8950}"/>
          </ac:spMkLst>
        </pc:spChg>
        <pc:spChg chg="del">
          <ac:chgData name="Sue Chattoe" userId="741ab44a-d9c5-47bd-b16d-18b656618870" providerId="ADAL" clId="{57538B93-82A6-454D-ABD5-89EC37F7CB40}" dt="2020-06-16T09:27:31.343" v="1" actId="478"/>
          <ac:spMkLst>
            <pc:docMk/>
            <pc:sldMk cId="3438950900" sldId="387"/>
            <ac:spMk id="4" creationId="{44A15035-AB49-4A0D-AE65-190E7CCD58F5}"/>
          </ac:spMkLst>
        </pc:spChg>
        <pc:spChg chg="del">
          <ac:chgData name="Sue Chattoe" userId="741ab44a-d9c5-47bd-b16d-18b656618870" providerId="ADAL" clId="{57538B93-82A6-454D-ABD5-89EC37F7CB40}" dt="2020-06-16T09:27:31.343" v="1" actId="478"/>
          <ac:spMkLst>
            <pc:docMk/>
            <pc:sldMk cId="3438950900" sldId="387"/>
            <ac:spMk id="6" creationId="{0D5FD24A-2815-4D8D-9B32-F566F3DB8075}"/>
          </ac:spMkLst>
        </pc:spChg>
        <pc:spChg chg="del">
          <ac:chgData name="Sue Chattoe" userId="741ab44a-d9c5-47bd-b16d-18b656618870" providerId="ADAL" clId="{57538B93-82A6-454D-ABD5-89EC37F7CB40}" dt="2020-06-16T09:27:31.343" v="1" actId="478"/>
          <ac:spMkLst>
            <pc:docMk/>
            <pc:sldMk cId="3438950900" sldId="387"/>
            <ac:spMk id="17" creationId="{147A98C6-3BC0-4B20-83C2-C5E7BEB797EF}"/>
          </ac:spMkLst>
        </pc:spChg>
        <pc:spChg chg="del">
          <ac:chgData name="Sue Chattoe" userId="741ab44a-d9c5-47bd-b16d-18b656618870" providerId="ADAL" clId="{57538B93-82A6-454D-ABD5-89EC37F7CB40}" dt="2020-06-16T09:27:31.343" v="1" actId="478"/>
          <ac:spMkLst>
            <pc:docMk/>
            <pc:sldMk cId="3438950900" sldId="387"/>
            <ac:spMk id="18" creationId="{0BB9C109-77E0-477B-813C-2923DC4BB796}"/>
          </ac:spMkLst>
        </pc:spChg>
        <pc:spChg chg="del">
          <ac:chgData name="Sue Chattoe" userId="741ab44a-d9c5-47bd-b16d-18b656618870" providerId="ADAL" clId="{57538B93-82A6-454D-ABD5-89EC37F7CB40}" dt="2020-06-16T09:27:31.343" v="1" actId="478"/>
          <ac:spMkLst>
            <pc:docMk/>
            <pc:sldMk cId="3438950900" sldId="387"/>
            <ac:spMk id="21" creationId="{8BFAAB9A-A593-4C3F-A344-8CBF05E64AD7}"/>
          </ac:spMkLst>
        </pc:spChg>
        <pc:grpChg chg="del">
          <ac:chgData name="Sue Chattoe" userId="741ab44a-d9c5-47bd-b16d-18b656618870" providerId="ADAL" clId="{57538B93-82A6-454D-ABD5-89EC37F7CB40}" dt="2020-06-16T09:27:40.247" v="2" actId="478"/>
          <ac:grpSpMkLst>
            <pc:docMk/>
            <pc:sldMk cId="3438950900" sldId="387"/>
            <ac:grpSpMk id="19" creationId="{80D50735-CC42-4643-A374-DAFB63FCEC55}"/>
          </ac:grpSpMkLst>
        </pc:grpChg>
        <pc:graphicFrameChg chg="del">
          <ac:chgData name="Sue Chattoe" userId="741ab44a-d9c5-47bd-b16d-18b656618870" providerId="ADAL" clId="{57538B93-82A6-454D-ABD5-89EC37F7CB40}" dt="2020-06-16T09:27:31.343" v="1" actId="478"/>
          <ac:graphicFrameMkLst>
            <pc:docMk/>
            <pc:sldMk cId="3438950900" sldId="387"/>
            <ac:graphicFrameMk id="2" creationId="{981E83CE-1444-4AEB-B0F5-65190B2A42D1}"/>
          </ac:graphicFrameMkLst>
        </pc:graphicFrameChg>
        <pc:graphicFrameChg chg="del">
          <ac:chgData name="Sue Chattoe" userId="741ab44a-d9c5-47bd-b16d-18b656618870" providerId="ADAL" clId="{57538B93-82A6-454D-ABD5-89EC37F7CB40}" dt="2020-06-16T09:27:26.206" v="0" actId="478"/>
          <ac:graphicFrameMkLst>
            <pc:docMk/>
            <pc:sldMk cId="3438950900" sldId="387"/>
            <ac:graphicFrameMk id="41" creationId="{E29B27C4-C26B-4A0D-8450-77EF046FA96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188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16/06/2020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A0F9D6D-356B-4617-BEE7-044DC3CC8950}"/>
              </a:ext>
            </a:extLst>
          </p:cNvPr>
          <p:cNvSpPr txBox="1"/>
          <p:nvPr/>
        </p:nvSpPr>
        <p:spPr>
          <a:xfrm>
            <a:off x="220256" y="8260685"/>
            <a:ext cx="6408000" cy="9000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950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12" ma:contentTypeDescription="Create a new document." ma:contentTypeScope="" ma:versionID="8b80b62d45d0cb23f9638cc884eb5b35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d8faad84a2e09d1453228295a3d065f1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schemas.microsoft.com/office/infopath/2007/PartnerControls"/>
    <ds:schemaRef ds:uri="http://www.w3.org/XML/1998/namespace"/>
    <ds:schemaRef ds:uri="http://purl.org/dc/terms/"/>
    <ds:schemaRef ds:uri="http://purl.org/dc/elements/1.1/"/>
    <ds:schemaRef ds:uri="http://schemas.microsoft.com/office/2006/metadata/properties"/>
    <ds:schemaRef ds:uri="0f0ae0ff-29c4-4766-b250-c1a9bee8d430"/>
    <ds:schemaRef ds:uri="http://schemas.microsoft.com/sharepoint/v3"/>
    <ds:schemaRef ds:uri="http://schemas.microsoft.com/office/2006/documentManagement/types"/>
    <ds:schemaRef ds:uri="86144f90-c7b6-48d0-aae5-f5e9e48cc3df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AE44DA-0F13-46B1-BA87-66B9108F2813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Was or Were? Worksheet</dc:title>
  <dc:creator>Sian Stebbings</dc:creator>
  <cp:lastModifiedBy>Sue Chattoe</cp:lastModifiedBy>
  <cp:revision>12</cp:revision>
  <dcterms:created xsi:type="dcterms:W3CDTF">2018-10-23T11:51:23Z</dcterms:created>
  <dcterms:modified xsi:type="dcterms:W3CDTF">2020-06-16T09:29:53Z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