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477432-7FCA-4A50-860A-C3114E0C90DA}" v="15" dt="2020-06-17T08:34:52.1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666" y="-2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BD477432-7FCA-4A50-860A-C3114E0C90DA}"/>
    <pc:docChg chg="custSel delSld modSld">
      <pc:chgData name="Sue Chattoe" userId="741ab44a-d9c5-47bd-b16d-18b656618870" providerId="ADAL" clId="{BD477432-7FCA-4A50-860A-C3114E0C90DA}" dt="2020-06-17T08:36:03.175" v="84" actId="47"/>
      <pc:docMkLst>
        <pc:docMk/>
      </pc:docMkLst>
      <pc:sldChg chg="del">
        <pc:chgData name="Sue Chattoe" userId="741ab44a-d9c5-47bd-b16d-18b656618870" providerId="ADAL" clId="{BD477432-7FCA-4A50-860A-C3114E0C90DA}" dt="2020-06-17T08:36:03.175" v="84" actId="47"/>
        <pc:sldMkLst>
          <pc:docMk/>
          <pc:sldMk cId="2350067034" sldId="388"/>
        </pc:sldMkLst>
      </pc:sldChg>
      <pc:sldChg chg="addSp delSp modSp mod setBg">
        <pc:chgData name="Sue Chattoe" userId="741ab44a-d9c5-47bd-b16d-18b656618870" providerId="ADAL" clId="{BD477432-7FCA-4A50-860A-C3114E0C90DA}" dt="2020-06-17T08:35:54.531" v="83" actId="1038"/>
        <pc:sldMkLst>
          <pc:docMk/>
          <pc:sldMk cId="1702900106" sldId="389"/>
        </pc:sldMkLst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2" creationId="{3AA0C36A-3B21-4974-AADF-70E5F5E39BD3}"/>
          </ac:spMkLst>
        </pc:spChg>
        <pc:spChg chg="add mod">
          <ac:chgData name="Sue Chattoe" userId="741ab44a-d9c5-47bd-b16d-18b656618870" providerId="ADAL" clId="{BD477432-7FCA-4A50-860A-C3114E0C90DA}" dt="2020-06-17T08:35:49.638" v="80" actId="1037"/>
          <ac:spMkLst>
            <pc:docMk/>
            <pc:sldMk cId="1702900106" sldId="389"/>
            <ac:spMk id="4" creationId="{A937E0E1-7DF2-48F1-A0EF-927C1CC5B692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9" creationId="{E45DD74D-67D4-454C-AC45-92ABB9AB5272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16" creationId="{12689121-5F0C-41BC-8A78-4EF733BBA893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63" creationId="{146ED0F1-296A-44ED-A23B-8732B8360BD5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64" creationId="{169E34EE-7B45-4930-B505-953081E0273F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66" creationId="{69989105-5CF6-4584-9407-4C8E182E0D59}"/>
          </ac:spMkLst>
        </pc:spChg>
        <pc:spChg chg="add mod">
          <ac:chgData name="Sue Chattoe" userId="741ab44a-d9c5-47bd-b16d-18b656618870" providerId="ADAL" clId="{BD477432-7FCA-4A50-860A-C3114E0C90DA}" dt="2020-06-17T08:35:41.462" v="77" actId="1036"/>
          <ac:spMkLst>
            <pc:docMk/>
            <pc:sldMk cId="1702900106" sldId="389"/>
            <ac:spMk id="67" creationId="{A9A4B106-C58C-431F-800E-19E85F624AA2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68" creationId="{94007890-86A9-47E1-A680-40B9387ED1B5}"/>
          </ac:spMkLst>
        </pc:spChg>
        <pc:spChg chg="add mod">
          <ac:chgData name="Sue Chattoe" userId="741ab44a-d9c5-47bd-b16d-18b656618870" providerId="ADAL" clId="{BD477432-7FCA-4A50-860A-C3114E0C90DA}" dt="2020-06-17T08:35:54.531" v="83" actId="1038"/>
          <ac:spMkLst>
            <pc:docMk/>
            <pc:sldMk cId="1702900106" sldId="389"/>
            <ac:spMk id="69" creationId="{8425B63B-8F33-4049-9B21-3120AEA12665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70" creationId="{E5DD6572-21B3-4ED4-A331-7EF20CCE8B9C}"/>
          </ac:spMkLst>
        </pc:spChg>
        <pc:spChg chg="add mod">
          <ac:chgData name="Sue Chattoe" userId="741ab44a-d9c5-47bd-b16d-18b656618870" providerId="ADAL" clId="{BD477432-7FCA-4A50-860A-C3114E0C90DA}" dt="2020-06-17T08:34:23.998" v="52" actId="1036"/>
          <ac:spMkLst>
            <pc:docMk/>
            <pc:sldMk cId="1702900106" sldId="389"/>
            <ac:spMk id="71" creationId="{EE006A25-DB06-4321-A82D-5DE83AEBA636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72" creationId="{5E19ACFB-8068-42C1-B6E8-1647A5D69D3B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73" creationId="{8A90C4AC-5742-4BB5-ABE7-D5EFA69120DF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74" creationId="{09FB3C64-C650-403B-99F4-BF9D7CB6F318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75" creationId="{1C8CD67F-CDD1-4E67-B347-9E871A572B73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76" creationId="{BEE1F16E-6B60-4C44-9DFB-2AD41ABA0C72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78" creationId="{2B7035FD-E4A5-4EDF-869F-D48C5CFA7AF6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79" creationId="{A591DBA3-6734-4335-82C8-0B1ACCFF3E51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80" creationId="{439CFC92-80C8-46C6-97A3-1BE33595947C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81" creationId="{CDD88F18-4E3F-4EA1-BB2C-814DFDD8E381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82" creationId="{36AF5DE7-BDDB-4F59-B4ED-7DF3AF7FA07A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83" creationId="{5D8A587A-2564-45E7-A245-CC56FF7F78CA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84" creationId="{BEA6D988-972C-473A-97B3-C8678C5E3E2C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85" creationId="{CD3B6AC7-7BE9-42AB-96B1-8998243BA813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86" creationId="{DF15FD7C-506A-472A-A94F-BA9672E0FCF9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87" creationId="{CC6333C0-5A8F-4A66-BF44-0373F4F45258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88" creationId="{EEE1CA3F-82CF-489F-8565-FB8EB67284D2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90" creationId="{18F449E8-7E2D-454D-8757-566AD044544C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91" creationId="{FE8A0199-221B-4608-9F28-B7DC1553D477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92" creationId="{4E4285BA-A2AB-4C47-ACA7-1D79BB180029}"/>
          </ac:spMkLst>
        </pc:spChg>
        <pc:spChg chg="add mod">
          <ac:chgData name="Sue Chattoe" userId="741ab44a-d9c5-47bd-b16d-18b656618870" providerId="ADAL" clId="{BD477432-7FCA-4A50-860A-C3114E0C90DA}" dt="2020-06-17T08:35:31.942" v="73" actId="1037"/>
          <ac:spMkLst>
            <pc:docMk/>
            <pc:sldMk cId="1702900106" sldId="389"/>
            <ac:spMk id="93" creationId="{4ACE8A24-00AB-469C-9FB3-2136EF60C318}"/>
          </ac:spMkLst>
        </pc:spChg>
        <pc:spChg chg="add mod">
          <ac:chgData name="Sue Chattoe" userId="741ab44a-d9c5-47bd-b16d-18b656618870" providerId="ADAL" clId="{BD477432-7FCA-4A50-860A-C3114E0C90DA}" dt="2020-06-17T08:34:39.236" v="59" actId="1036"/>
          <ac:spMkLst>
            <pc:docMk/>
            <pc:sldMk cId="1702900106" sldId="389"/>
            <ac:spMk id="94" creationId="{B4E598F2-1A70-4D6D-916E-042E3B73882E}"/>
          </ac:spMkLst>
        </pc:spChg>
        <pc:spChg chg="add mod">
          <ac:chgData name="Sue Chattoe" userId="741ab44a-d9c5-47bd-b16d-18b656618870" providerId="ADAL" clId="{BD477432-7FCA-4A50-860A-C3114E0C90DA}" dt="2020-06-17T08:35:34.378" v="74" actId="1037"/>
          <ac:spMkLst>
            <pc:docMk/>
            <pc:sldMk cId="1702900106" sldId="389"/>
            <ac:spMk id="97" creationId="{435EC019-A6DA-4E33-BB80-9DDF06B34A91}"/>
          </ac:spMkLst>
        </pc:spChg>
        <pc:spChg chg="add mod">
          <ac:chgData name="Sue Chattoe" userId="741ab44a-d9c5-47bd-b16d-18b656618870" providerId="ADAL" clId="{BD477432-7FCA-4A50-860A-C3114E0C90DA}" dt="2020-06-17T08:34:50.988" v="64" actId="1035"/>
          <ac:spMkLst>
            <pc:docMk/>
            <pc:sldMk cId="1702900106" sldId="389"/>
            <ac:spMk id="98" creationId="{EB964571-A6F6-4BAC-89A9-C5CB75A0BE47}"/>
          </ac:spMkLst>
        </pc:spChg>
        <pc:spChg chg="add mod">
          <ac:chgData name="Sue Chattoe" userId="741ab44a-d9c5-47bd-b16d-18b656618870" providerId="ADAL" clId="{BD477432-7FCA-4A50-860A-C3114E0C90DA}" dt="2020-06-17T08:35:37.465" v="75" actId="1037"/>
          <ac:spMkLst>
            <pc:docMk/>
            <pc:sldMk cId="1702900106" sldId="389"/>
            <ac:spMk id="99" creationId="{EA4DAF0C-3235-4EF1-8A20-74243E2E65C6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100" creationId="{F1E7DBC5-BE97-443F-A682-575F52BCF437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103" creationId="{D7F05D47-B011-4EEA-9BA6-D68CC112A917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105" creationId="{ACDB85FB-9C34-4B41-A230-A9AE64CBD880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106" creationId="{102DA29B-A2DF-4F33-9E36-E42253AC9F6F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107" creationId="{704743A5-7403-4F64-9C55-84F005A1423E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108" creationId="{033C6F46-EDEB-4A95-90CB-99B97C0C729C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109" creationId="{C7E706C4-DAB5-46A5-A739-61013141F0FD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110" creationId="{15F5E6D5-6BF1-477D-A59C-DCD5E1A60ABE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111" creationId="{F26F8A95-BFB8-46B7-B844-41F4E3749D40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112" creationId="{1298A554-20C8-47F4-8A69-14CA9F315920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113" creationId="{D882792D-1818-4A9D-B0F7-81272EB1E373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114" creationId="{582EF478-D40C-4005-9A2E-4DF9B52DD5C3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115" creationId="{EAB5F631-3AB2-4F08-889C-5A162A4B15D9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116" creationId="{BD967EF0-762B-4E15-9947-99B63619628B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117" creationId="{817A12C1-0A1E-4C60-8A3C-8FB3B21BA1A0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118" creationId="{9D81DB3D-A996-46FB-9F35-953D07084C89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119" creationId="{9A30B655-F8E9-4EC3-946C-EF707148C962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120" creationId="{36A7BF66-3186-45F9-B4D0-A1EAFEF4C73F}"/>
          </ac:spMkLst>
        </pc:spChg>
        <pc:spChg chg="del">
          <ac:chgData name="Sue Chattoe" userId="741ab44a-d9c5-47bd-b16d-18b656618870" providerId="ADAL" clId="{BD477432-7FCA-4A50-860A-C3114E0C90DA}" dt="2020-06-17T08:31:39.960" v="1" actId="478"/>
          <ac:spMkLst>
            <pc:docMk/>
            <pc:sldMk cId="1702900106" sldId="389"/>
            <ac:spMk id="121" creationId="{9D40B201-E532-491A-ADE5-2BFF77319748}"/>
          </ac:spMkLst>
        </pc:spChg>
        <pc:grpChg chg="del">
          <ac:chgData name="Sue Chattoe" userId="741ab44a-d9c5-47bd-b16d-18b656618870" providerId="ADAL" clId="{BD477432-7FCA-4A50-860A-C3114E0C90DA}" dt="2020-06-17T08:31:43.079" v="2" actId="478"/>
          <ac:grpSpMkLst>
            <pc:docMk/>
            <pc:sldMk cId="1702900106" sldId="389"/>
            <ac:grpSpMk id="132" creationId="{A525F62A-F071-4702-8108-7419CEC1A3E4}"/>
          </ac:grpSpMkLst>
        </pc:grpChg>
        <pc:graphicFrameChg chg="del">
          <ac:chgData name="Sue Chattoe" userId="741ab44a-d9c5-47bd-b16d-18b656618870" providerId="ADAL" clId="{BD477432-7FCA-4A50-860A-C3114E0C90DA}" dt="2020-06-17T08:31:39.960" v="1" actId="478"/>
          <ac:graphicFrameMkLst>
            <pc:docMk/>
            <pc:sldMk cId="1702900106" sldId="389"/>
            <ac:graphicFrameMk id="3" creationId="{AA6C6839-0A48-49E8-961F-6D89BDA6DBC4}"/>
          </ac:graphicFrameMkLst>
        </pc:graphicFrameChg>
        <pc:graphicFrameChg chg="del">
          <ac:chgData name="Sue Chattoe" userId="741ab44a-d9c5-47bd-b16d-18b656618870" providerId="ADAL" clId="{BD477432-7FCA-4A50-860A-C3114E0C90DA}" dt="2020-06-17T08:31:39.960" v="1" actId="478"/>
          <ac:graphicFrameMkLst>
            <pc:docMk/>
            <pc:sldMk cId="1702900106" sldId="389"/>
            <ac:graphicFrameMk id="7" creationId="{2DC36B40-2AB3-49ED-9D0D-F756C7D4773C}"/>
          </ac:graphicFrameMkLst>
        </pc:graphicFrameChg>
        <pc:graphicFrameChg chg="del">
          <ac:chgData name="Sue Chattoe" userId="741ab44a-d9c5-47bd-b16d-18b656618870" providerId="ADAL" clId="{BD477432-7FCA-4A50-860A-C3114E0C90DA}" dt="2020-06-17T08:31:36.621" v="0" actId="478"/>
          <ac:graphicFrameMkLst>
            <pc:docMk/>
            <pc:sldMk cId="1702900106" sldId="389"/>
            <ac:graphicFrameMk id="41" creationId="{E29B27C4-C26B-4A0D-8450-77EF046FA962}"/>
          </ac:graphicFrameMkLst>
        </pc:graphicFrameChg>
        <pc:graphicFrameChg chg="del">
          <ac:chgData name="Sue Chattoe" userId="741ab44a-d9c5-47bd-b16d-18b656618870" providerId="ADAL" clId="{BD477432-7FCA-4A50-860A-C3114E0C90DA}" dt="2020-06-17T08:31:39.960" v="1" actId="478"/>
          <ac:graphicFrameMkLst>
            <pc:docMk/>
            <pc:sldMk cId="1702900106" sldId="389"/>
            <ac:graphicFrameMk id="77" creationId="{F6970BAD-4C9B-44CB-A95E-BFEDF326EC14}"/>
          </ac:graphicFrameMkLst>
        </pc:graphicFrameChg>
        <pc:graphicFrameChg chg="del">
          <ac:chgData name="Sue Chattoe" userId="741ab44a-d9c5-47bd-b16d-18b656618870" providerId="ADAL" clId="{BD477432-7FCA-4A50-860A-C3114E0C90DA}" dt="2020-06-17T08:31:39.960" v="1" actId="478"/>
          <ac:graphicFrameMkLst>
            <pc:docMk/>
            <pc:sldMk cId="1702900106" sldId="389"/>
            <ac:graphicFrameMk id="89" creationId="{1AC97841-E631-4F70-AA45-6DC829C08707}"/>
          </ac:graphicFrameMkLst>
        </pc:graphicFrameChg>
        <pc:graphicFrameChg chg="del">
          <ac:chgData name="Sue Chattoe" userId="741ab44a-d9c5-47bd-b16d-18b656618870" providerId="ADAL" clId="{BD477432-7FCA-4A50-860A-C3114E0C90DA}" dt="2020-06-17T08:31:39.960" v="1" actId="478"/>
          <ac:graphicFrameMkLst>
            <pc:docMk/>
            <pc:sldMk cId="1702900106" sldId="389"/>
            <ac:graphicFrameMk id="95" creationId="{5C9A7424-C6A9-41D3-80B2-91A7147C84BA}"/>
          </ac:graphicFrameMkLst>
        </pc:graphicFrameChg>
        <pc:graphicFrameChg chg="del">
          <ac:chgData name="Sue Chattoe" userId="741ab44a-d9c5-47bd-b16d-18b656618870" providerId="ADAL" clId="{BD477432-7FCA-4A50-860A-C3114E0C90DA}" dt="2020-06-17T08:31:39.960" v="1" actId="478"/>
          <ac:graphicFrameMkLst>
            <pc:docMk/>
            <pc:sldMk cId="1702900106" sldId="389"/>
            <ac:graphicFrameMk id="96" creationId="{401FBA8D-D624-41F6-AEC6-84C0BD9684E4}"/>
          </ac:graphicFrameMkLst>
        </pc:graphicFrameChg>
        <pc:graphicFrameChg chg="del">
          <ac:chgData name="Sue Chattoe" userId="741ab44a-d9c5-47bd-b16d-18b656618870" providerId="ADAL" clId="{BD477432-7FCA-4A50-860A-C3114E0C90DA}" dt="2020-06-17T08:31:39.960" v="1" actId="478"/>
          <ac:graphicFrameMkLst>
            <pc:docMk/>
            <pc:sldMk cId="1702900106" sldId="389"/>
            <ac:graphicFrameMk id="122" creationId="{030E6B97-F0DD-4360-862D-E8D47586CFA0}"/>
          </ac:graphicFrameMkLst>
        </pc:graphicFrameChg>
        <pc:graphicFrameChg chg="del">
          <ac:chgData name="Sue Chattoe" userId="741ab44a-d9c5-47bd-b16d-18b656618870" providerId="ADAL" clId="{BD477432-7FCA-4A50-860A-C3114E0C90DA}" dt="2020-06-17T08:31:39.960" v="1" actId="478"/>
          <ac:graphicFrameMkLst>
            <pc:docMk/>
            <pc:sldMk cId="1702900106" sldId="389"/>
            <ac:graphicFrameMk id="123" creationId="{ADFA861F-85FA-497F-8587-FC087BAA7A2C}"/>
          </ac:graphicFrameMkLst>
        </pc:graphicFrameChg>
        <pc:graphicFrameChg chg="del">
          <ac:chgData name="Sue Chattoe" userId="741ab44a-d9c5-47bd-b16d-18b656618870" providerId="ADAL" clId="{BD477432-7FCA-4A50-860A-C3114E0C90DA}" dt="2020-06-17T08:31:39.960" v="1" actId="478"/>
          <ac:graphicFrameMkLst>
            <pc:docMk/>
            <pc:sldMk cId="1702900106" sldId="389"/>
            <ac:graphicFrameMk id="124" creationId="{0C031D0C-2734-46EF-8282-4FF63727B729}"/>
          </ac:graphicFrameMkLst>
        </pc:graphicFrameChg>
        <pc:graphicFrameChg chg="del">
          <ac:chgData name="Sue Chattoe" userId="741ab44a-d9c5-47bd-b16d-18b656618870" providerId="ADAL" clId="{BD477432-7FCA-4A50-860A-C3114E0C90DA}" dt="2020-06-17T08:31:39.960" v="1" actId="478"/>
          <ac:graphicFrameMkLst>
            <pc:docMk/>
            <pc:sldMk cId="1702900106" sldId="389"/>
            <ac:graphicFrameMk id="125" creationId="{C61B907D-1ED7-48CD-8CC4-CF6CB18E8C79}"/>
          </ac:graphicFrameMkLst>
        </pc:graphicFrameChg>
        <pc:graphicFrameChg chg="del">
          <ac:chgData name="Sue Chattoe" userId="741ab44a-d9c5-47bd-b16d-18b656618870" providerId="ADAL" clId="{BD477432-7FCA-4A50-860A-C3114E0C90DA}" dt="2020-06-17T08:31:39.960" v="1" actId="478"/>
          <ac:graphicFrameMkLst>
            <pc:docMk/>
            <pc:sldMk cId="1702900106" sldId="389"/>
            <ac:graphicFrameMk id="126" creationId="{805FAC79-2C67-41CC-A679-B6388F19F085}"/>
          </ac:graphicFrameMkLst>
        </pc:graphicFrameChg>
        <pc:graphicFrameChg chg="del">
          <ac:chgData name="Sue Chattoe" userId="741ab44a-d9c5-47bd-b16d-18b656618870" providerId="ADAL" clId="{BD477432-7FCA-4A50-860A-C3114E0C90DA}" dt="2020-06-17T08:31:39.960" v="1" actId="478"/>
          <ac:graphicFrameMkLst>
            <pc:docMk/>
            <pc:sldMk cId="1702900106" sldId="389"/>
            <ac:graphicFrameMk id="127" creationId="{01901CFE-2D79-4782-A7DD-408920A4F99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953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37E0E1-7DF2-48F1-A0EF-927C1CC5B692}"/>
              </a:ext>
            </a:extLst>
          </p:cNvPr>
          <p:cNvSpPr txBox="1"/>
          <p:nvPr/>
        </p:nvSpPr>
        <p:spPr>
          <a:xfrm>
            <a:off x="1946563" y="5535455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9A4B106-C58C-431F-800E-19E85F624AA2}"/>
              </a:ext>
            </a:extLst>
          </p:cNvPr>
          <p:cNvSpPr txBox="1"/>
          <p:nvPr/>
        </p:nvSpPr>
        <p:spPr>
          <a:xfrm>
            <a:off x="4065617" y="5535455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425B63B-8F33-4049-9B21-3120AEA12665}"/>
              </a:ext>
            </a:extLst>
          </p:cNvPr>
          <p:cNvSpPr txBox="1"/>
          <p:nvPr/>
        </p:nvSpPr>
        <p:spPr>
          <a:xfrm>
            <a:off x="6192984" y="5535455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E006A25-DB06-4321-A82D-5DE83AEBA636}"/>
              </a:ext>
            </a:extLst>
          </p:cNvPr>
          <p:cNvSpPr txBox="1"/>
          <p:nvPr/>
        </p:nvSpPr>
        <p:spPr>
          <a:xfrm>
            <a:off x="4966854" y="7100325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ACE8A24-00AB-469C-9FB3-2136EF60C318}"/>
              </a:ext>
            </a:extLst>
          </p:cNvPr>
          <p:cNvSpPr txBox="1"/>
          <p:nvPr/>
        </p:nvSpPr>
        <p:spPr>
          <a:xfrm>
            <a:off x="5874327" y="7100325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4E598F2-1A70-4D6D-916E-042E3B73882E}"/>
              </a:ext>
            </a:extLst>
          </p:cNvPr>
          <p:cNvSpPr txBox="1"/>
          <p:nvPr/>
        </p:nvSpPr>
        <p:spPr>
          <a:xfrm>
            <a:off x="4966854" y="766143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435EC019-A6DA-4E33-BB80-9DDF06B34A91}"/>
              </a:ext>
            </a:extLst>
          </p:cNvPr>
          <p:cNvSpPr txBox="1"/>
          <p:nvPr/>
        </p:nvSpPr>
        <p:spPr>
          <a:xfrm>
            <a:off x="5874327" y="766143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B964571-A6F6-4BAC-89A9-C5CB75A0BE47}"/>
              </a:ext>
            </a:extLst>
          </p:cNvPr>
          <p:cNvSpPr txBox="1"/>
          <p:nvPr/>
        </p:nvSpPr>
        <p:spPr>
          <a:xfrm>
            <a:off x="4966854" y="8215616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A4DAF0C-3235-4EF1-8A20-74243E2E65C6}"/>
              </a:ext>
            </a:extLst>
          </p:cNvPr>
          <p:cNvSpPr txBox="1"/>
          <p:nvPr/>
        </p:nvSpPr>
        <p:spPr>
          <a:xfrm>
            <a:off x="5874327" y="8215616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9001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sharepoint/v3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0f0ae0ff-29c4-4766-b250-c1a9bee8d430"/>
    <ds:schemaRef ds:uri="86144f90-c7b6-48d0-aae5-f5e9e48cc3df"/>
  </ds:schemaRefs>
</ds:datastoreItem>
</file>

<file path=customXml/itemProps3.xml><?xml version="1.0" encoding="utf-8"?>
<ds:datastoreItem xmlns:ds="http://schemas.openxmlformats.org/officeDocument/2006/customXml" ds:itemID="{DE700050-AA04-455D-92D8-3115942EAD0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592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Volume of a Cuboid Worksheet</dc:title>
  <dc:creator>Sian Stebbings</dc:creator>
  <cp:lastModifiedBy>Sue Chattoe</cp:lastModifiedBy>
  <cp:revision>17</cp:revision>
  <dcterms:created xsi:type="dcterms:W3CDTF">2018-10-23T11:51:23Z</dcterms:created>
  <dcterms:modified xsi:type="dcterms:W3CDTF">2020-06-17T08:36:05Z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