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91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006C92"/>
    <a:srgbClr val="B3EBFF"/>
    <a:srgbClr val="C40091"/>
    <a:srgbClr val="FF9BE5"/>
    <a:srgbClr val="4C216D"/>
    <a:srgbClr val="CFAFE7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1F7198-AD94-48BC-A79E-FB7A3878B4D2}" v="11" dt="2020-06-16T09:18:17.0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>
        <p:scale>
          <a:sx n="100" d="100"/>
          <a:sy n="100" d="100"/>
        </p:scale>
        <p:origin x="14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AD1F7198-AD94-48BC-A79E-FB7A3878B4D2}"/>
    <pc:docChg chg="custSel delSld modSld">
      <pc:chgData name="Sue Chattoe" userId="741ab44a-d9c5-47bd-b16d-18b656618870" providerId="ADAL" clId="{AD1F7198-AD94-48BC-A79E-FB7A3878B4D2}" dt="2020-06-16T09:19:13.412" v="74" actId="47"/>
      <pc:docMkLst>
        <pc:docMk/>
      </pc:docMkLst>
      <pc:sldChg chg="del">
        <pc:chgData name="Sue Chattoe" userId="741ab44a-d9c5-47bd-b16d-18b656618870" providerId="ADAL" clId="{AD1F7198-AD94-48BC-A79E-FB7A3878B4D2}" dt="2020-06-16T09:19:13.412" v="74" actId="47"/>
        <pc:sldMkLst>
          <pc:docMk/>
          <pc:sldMk cId="2632315005" sldId="390"/>
        </pc:sldMkLst>
      </pc:sldChg>
      <pc:sldChg chg="addSp delSp modSp mod setBg">
        <pc:chgData name="Sue Chattoe" userId="741ab44a-d9c5-47bd-b16d-18b656618870" providerId="ADAL" clId="{AD1F7198-AD94-48BC-A79E-FB7A3878B4D2}" dt="2020-06-16T09:18:44.457" v="73" actId="1035"/>
        <pc:sldMkLst>
          <pc:docMk/>
          <pc:sldMk cId="1462449592" sldId="391"/>
        </pc:sldMkLst>
        <pc:spChg chg="add mod">
          <ac:chgData name="Sue Chattoe" userId="741ab44a-d9c5-47bd-b16d-18b656618870" providerId="ADAL" clId="{AD1F7198-AD94-48BC-A79E-FB7A3878B4D2}" dt="2020-06-16T09:17:47.940" v="36" actId="1037"/>
          <ac:spMkLst>
            <pc:docMk/>
            <pc:sldMk cId="1462449592" sldId="391"/>
            <ac:spMk id="2" creationId="{DFA931BB-2824-476F-876E-D28E1325BD37}"/>
          </ac:spMkLst>
        </pc:spChg>
        <pc:spChg chg="del">
          <ac:chgData name="Sue Chattoe" userId="741ab44a-d9c5-47bd-b16d-18b656618870" providerId="ADAL" clId="{AD1F7198-AD94-48BC-A79E-FB7A3878B4D2}" dt="2020-06-16T09:11:54.743" v="1" actId="478"/>
          <ac:spMkLst>
            <pc:docMk/>
            <pc:sldMk cId="1462449592" sldId="391"/>
            <ac:spMk id="55" creationId="{043C0842-5759-4EFB-BC60-880D70B7EB3A}"/>
          </ac:spMkLst>
        </pc:spChg>
        <pc:spChg chg="add mod">
          <ac:chgData name="Sue Chattoe" userId="741ab44a-d9c5-47bd-b16d-18b656618870" providerId="ADAL" clId="{AD1F7198-AD94-48BC-A79E-FB7A3878B4D2}" dt="2020-06-16T09:17:56.595" v="39" actId="1038"/>
          <ac:spMkLst>
            <pc:docMk/>
            <pc:sldMk cId="1462449592" sldId="391"/>
            <ac:spMk id="66" creationId="{E1ED94ED-F3D9-4363-BA60-61CCDA96D537}"/>
          </ac:spMkLst>
        </pc:spChg>
        <pc:spChg chg="add mod">
          <ac:chgData name="Sue Chattoe" userId="741ab44a-d9c5-47bd-b16d-18b656618870" providerId="ADAL" clId="{AD1F7198-AD94-48BC-A79E-FB7A3878B4D2}" dt="2020-06-16T09:18:08.358" v="45" actId="1037"/>
          <ac:spMkLst>
            <pc:docMk/>
            <pc:sldMk cId="1462449592" sldId="391"/>
            <ac:spMk id="67" creationId="{9F024AD9-747C-4C11-8701-529236BBE102}"/>
          </ac:spMkLst>
        </pc:spChg>
        <pc:spChg chg="add mod">
          <ac:chgData name="Sue Chattoe" userId="741ab44a-d9c5-47bd-b16d-18b656618870" providerId="ADAL" clId="{AD1F7198-AD94-48BC-A79E-FB7A3878B4D2}" dt="2020-06-16T09:18:44.457" v="73" actId="1035"/>
          <ac:spMkLst>
            <pc:docMk/>
            <pc:sldMk cId="1462449592" sldId="391"/>
            <ac:spMk id="69" creationId="{9955CF40-01AA-4D35-8F1B-6BFD9AE980EB}"/>
          </ac:spMkLst>
        </pc:spChg>
        <pc:spChg chg="del">
          <ac:chgData name="Sue Chattoe" userId="741ab44a-d9c5-47bd-b16d-18b656618870" providerId="ADAL" clId="{AD1F7198-AD94-48BC-A79E-FB7A3878B4D2}" dt="2020-06-16T09:11:54.743" v="1" actId="478"/>
          <ac:spMkLst>
            <pc:docMk/>
            <pc:sldMk cId="1462449592" sldId="391"/>
            <ac:spMk id="114" creationId="{7724502D-6037-4140-8ACB-EAB65F49146B}"/>
          </ac:spMkLst>
        </pc:spChg>
        <pc:spChg chg="del">
          <ac:chgData name="Sue Chattoe" userId="741ab44a-d9c5-47bd-b16d-18b656618870" providerId="ADAL" clId="{AD1F7198-AD94-48BC-A79E-FB7A3878B4D2}" dt="2020-06-16T09:11:54.743" v="1" actId="478"/>
          <ac:spMkLst>
            <pc:docMk/>
            <pc:sldMk cId="1462449592" sldId="391"/>
            <ac:spMk id="118" creationId="{C97C0563-B0C7-46E1-A2A9-B0493BA567D7}"/>
          </ac:spMkLst>
        </pc:spChg>
        <pc:spChg chg="del">
          <ac:chgData name="Sue Chattoe" userId="741ab44a-d9c5-47bd-b16d-18b656618870" providerId="ADAL" clId="{AD1F7198-AD94-48BC-A79E-FB7A3878B4D2}" dt="2020-06-16T09:11:54.743" v="1" actId="478"/>
          <ac:spMkLst>
            <pc:docMk/>
            <pc:sldMk cId="1462449592" sldId="391"/>
            <ac:spMk id="122" creationId="{614925DC-568C-406C-8C60-87F55C51B1DF}"/>
          </ac:spMkLst>
        </pc:spChg>
        <pc:spChg chg="del">
          <ac:chgData name="Sue Chattoe" userId="741ab44a-d9c5-47bd-b16d-18b656618870" providerId="ADAL" clId="{AD1F7198-AD94-48BC-A79E-FB7A3878B4D2}" dt="2020-06-16T09:11:54.743" v="1" actId="478"/>
          <ac:spMkLst>
            <pc:docMk/>
            <pc:sldMk cId="1462449592" sldId="391"/>
            <ac:spMk id="128" creationId="{90941573-54DC-4BE0-89F2-9F5ACC033CAF}"/>
          </ac:spMkLst>
        </pc:spChg>
        <pc:grpChg chg="del">
          <ac:chgData name="Sue Chattoe" userId="741ab44a-d9c5-47bd-b16d-18b656618870" providerId="ADAL" clId="{AD1F7198-AD94-48BC-A79E-FB7A3878B4D2}" dt="2020-06-16T09:11:54.743" v="1" actId="478"/>
          <ac:grpSpMkLst>
            <pc:docMk/>
            <pc:sldMk cId="1462449592" sldId="391"/>
            <ac:grpSpMk id="27" creationId="{48027F46-1128-45D2-8778-35E90C37B478}"/>
          </ac:grpSpMkLst>
        </pc:grpChg>
        <pc:grpChg chg="del">
          <ac:chgData name="Sue Chattoe" userId="741ab44a-d9c5-47bd-b16d-18b656618870" providerId="ADAL" clId="{AD1F7198-AD94-48BC-A79E-FB7A3878B4D2}" dt="2020-06-16T09:11:54.743" v="1" actId="478"/>
          <ac:grpSpMkLst>
            <pc:docMk/>
            <pc:sldMk cId="1462449592" sldId="391"/>
            <ac:grpSpMk id="28" creationId="{470466B0-ED30-4BC4-91ED-960FB971623A}"/>
          </ac:grpSpMkLst>
        </pc:grpChg>
        <pc:grpChg chg="del">
          <ac:chgData name="Sue Chattoe" userId="741ab44a-d9c5-47bd-b16d-18b656618870" providerId="ADAL" clId="{AD1F7198-AD94-48BC-A79E-FB7A3878B4D2}" dt="2020-06-16T09:11:54.743" v="1" actId="478"/>
          <ac:grpSpMkLst>
            <pc:docMk/>
            <pc:sldMk cId="1462449592" sldId="391"/>
            <ac:grpSpMk id="29" creationId="{167DF75F-4E4C-4935-A2B1-F216B8541379}"/>
          </ac:grpSpMkLst>
        </pc:grpChg>
        <pc:grpChg chg="del">
          <ac:chgData name="Sue Chattoe" userId="741ab44a-d9c5-47bd-b16d-18b656618870" providerId="ADAL" clId="{AD1F7198-AD94-48BC-A79E-FB7A3878B4D2}" dt="2020-06-16T09:11:57.532" v="2" actId="478"/>
          <ac:grpSpMkLst>
            <pc:docMk/>
            <pc:sldMk cId="1462449592" sldId="391"/>
            <ac:grpSpMk id="84" creationId="{E267437B-5310-4CCD-9F08-7C8508FBCA28}"/>
          </ac:grpSpMkLst>
        </pc:grpChg>
        <pc:grpChg chg="del">
          <ac:chgData name="Sue Chattoe" userId="741ab44a-d9c5-47bd-b16d-18b656618870" providerId="ADAL" clId="{AD1F7198-AD94-48BC-A79E-FB7A3878B4D2}" dt="2020-06-16T09:11:54.743" v="1" actId="478"/>
          <ac:grpSpMkLst>
            <pc:docMk/>
            <pc:sldMk cId="1462449592" sldId="391"/>
            <ac:grpSpMk id="137" creationId="{DF6E0F32-AA40-410E-8A5D-2DEB4C1870D7}"/>
          </ac:grpSpMkLst>
        </pc:grpChg>
        <pc:grpChg chg="del">
          <ac:chgData name="Sue Chattoe" userId="741ab44a-d9c5-47bd-b16d-18b656618870" providerId="ADAL" clId="{AD1F7198-AD94-48BC-A79E-FB7A3878B4D2}" dt="2020-06-16T09:11:54.743" v="1" actId="478"/>
          <ac:grpSpMkLst>
            <pc:docMk/>
            <pc:sldMk cId="1462449592" sldId="391"/>
            <ac:grpSpMk id="138" creationId="{1D495C54-4F8C-4246-A86A-6DFCEAA3420E}"/>
          </ac:grpSpMkLst>
        </pc:grpChg>
        <pc:grpChg chg="del">
          <ac:chgData name="Sue Chattoe" userId="741ab44a-d9c5-47bd-b16d-18b656618870" providerId="ADAL" clId="{AD1F7198-AD94-48BC-A79E-FB7A3878B4D2}" dt="2020-06-16T09:11:54.743" v="1" actId="478"/>
          <ac:grpSpMkLst>
            <pc:docMk/>
            <pc:sldMk cId="1462449592" sldId="391"/>
            <ac:grpSpMk id="141" creationId="{55C40575-A72F-4ED9-9668-2E904164C01A}"/>
          </ac:grpSpMkLst>
        </pc:grpChg>
        <pc:graphicFrameChg chg="del">
          <ac:chgData name="Sue Chattoe" userId="741ab44a-d9c5-47bd-b16d-18b656618870" providerId="ADAL" clId="{AD1F7198-AD94-48BC-A79E-FB7A3878B4D2}" dt="2020-06-16T09:11:51.620" v="0" actId="478"/>
          <ac:graphicFrameMkLst>
            <pc:docMk/>
            <pc:sldMk cId="1462449592" sldId="391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AD1F7198-AD94-48BC-A79E-FB7A3878B4D2}" dt="2020-06-16T09:11:54.743" v="1" actId="478"/>
          <ac:graphicFrameMkLst>
            <pc:docMk/>
            <pc:sldMk cId="1462449592" sldId="391"/>
            <ac:graphicFrameMk id="129" creationId="{A3BC9333-3004-43F7-8503-749479C2FD3B}"/>
          </ac:graphicFrameMkLst>
        </pc:graphicFrameChg>
        <pc:graphicFrameChg chg="del">
          <ac:chgData name="Sue Chattoe" userId="741ab44a-d9c5-47bd-b16d-18b656618870" providerId="ADAL" clId="{AD1F7198-AD94-48BC-A79E-FB7A3878B4D2}" dt="2020-06-16T09:11:54.743" v="1" actId="478"/>
          <ac:graphicFrameMkLst>
            <pc:docMk/>
            <pc:sldMk cId="1462449592" sldId="391"/>
            <ac:graphicFrameMk id="130" creationId="{1A635266-7FF8-4D99-B307-F92165CFC48D}"/>
          </ac:graphicFrameMkLst>
        </pc:graphicFrameChg>
        <pc:graphicFrameChg chg="del">
          <ac:chgData name="Sue Chattoe" userId="741ab44a-d9c5-47bd-b16d-18b656618870" providerId="ADAL" clId="{AD1F7198-AD94-48BC-A79E-FB7A3878B4D2}" dt="2020-06-16T09:11:54.743" v="1" actId="478"/>
          <ac:graphicFrameMkLst>
            <pc:docMk/>
            <pc:sldMk cId="1462449592" sldId="391"/>
            <ac:graphicFrameMk id="131" creationId="{392C37CE-684D-46F0-B2D5-008CC4C8139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2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A931BB-2824-476F-876E-D28E1325BD37}"/>
              </a:ext>
            </a:extLst>
          </p:cNvPr>
          <p:cNvSpPr txBox="1"/>
          <p:nvPr/>
        </p:nvSpPr>
        <p:spPr>
          <a:xfrm>
            <a:off x="898313" y="5487884"/>
            <a:ext cx="3240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1ED94ED-F3D9-4363-BA60-61CCDA96D537}"/>
              </a:ext>
            </a:extLst>
          </p:cNvPr>
          <p:cNvSpPr txBox="1"/>
          <p:nvPr/>
        </p:nvSpPr>
        <p:spPr>
          <a:xfrm>
            <a:off x="3550073" y="4299164"/>
            <a:ext cx="3240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024AD9-747C-4C11-8701-529236BBE102}"/>
              </a:ext>
            </a:extLst>
          </p:cNvPr>
          <p:cNvSpPr txBox="1"/>
          <p:nvPr/>
        </p:nvSpPr>
        <p:spPr>
          <a:xfrm>
            <a:off x="4334933" y="5122124"/>
            <a:ext cx="324000" cy="324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955CF40-01AA-4D35-8F1B-6BFD9AE980EB}"/>
              </a:ext>
            </a:extLst>
          </p:cNvPr>
          <p:cNvSpPr txBox="1"/>
          <p:nvPr/>
        </p:nvSpPr>
        <p:spPr>
          <a:xfrm>
            <a:off x="197271" y="8422223"/>
            <a:ext cx="6444000" cy="756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495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4CB211-83A6-4339-AF3D-75075346B9B1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0f0ae0ff-29c4-4766-b250-c1a9bee8d430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6144f90-c7b6-48d0-aae5-f5e9e48cc3d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Area of a Triangle 2 Worksheet</dc:title>
  <dc:creator>Sian Stebbings</dc:creator>
  <cp:lastModifiedBy>Sue Chattoe</cp:lastModifiedBy>
  <cp:revision>3</cp:revision>
  <dcterms:created xsi:type="dcterms:W3CDTF">2018-10-23T11:51:23Z</dcterms:created>
  <dcterms:modified xsi:type="dcterms:W3CDTF">2020-06-16T09:19:21Z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