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83A0D4-C44B-463F-A1C6-5FCE8AE68A12}" v="7" dt="2020-06-17T08:23:27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66" y="-1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5D83A0D4-C44B-463F-A1C6-5FCE8AE68A12}"/>
    <pc:docChg chg="custSel delSld modSld">
      <pc:chgData name="Sue Chattoe" userId="741ab44a-d9c5-47bd-b16d-18b656618870" providerId="ADAL" clId="{5D83A0D4-C44B-463F-A1C6-5FCE8AE68A12}" dt="2020-06-17T08:24:19.386" v="26" actId="47"/>
      <pc:docMkLst>
        <pc:docMk/>
      </pc:docMkLst>
      <pc:sldChg chg="del">
        <pc:chgData name="Sue Chattoe" userId="741ab44a-d9c5-47bd-b16d-18b656618870" providerId="ADAL" clId="{5D83A0D4-C44B-463F-A1C6-5FCE8AE68A12}" dt="2020-06-17T08:24:19.386" v="26" actId="47"/>
        <pc:sldMkLst>
          <pc:docMk/>
          <pc:sldMk cId="2350067034" sldId="388"/>
        </pc:sldMkLst>
      </pc:sldChg>
      <pc:sldChg chg="addSp delSp modSp mod setBg">
        <pc:chgData name="Sue Chattoe" userId="741ab44a-d9c5-47bd-b16d-18b656618870" providerId="ADAL" clId="{5D83A0D4-C44B-463F-A1C6-5FCE8AE68A12}" dt="2020-06-17T08:24:06.268" v="25" actId="1035"/>
        <pc:sldMkLst>
          <pc:docMk/>
          <pc:sldMk cId="245613304" sldId="389"/>
        </pc:sldMkLst>
        <pc:spChg chg="add mod">
          <ac:chgData name="Sue Chattoe" userId="741ab44a-d9c5-47bd-b16d-18b656618870" providerId="ADAL" clId="{5D83A0D4-C44B-463F-A1C6-5FCE8AE68A12}" dt="2020-06-17T08:24:06.268" v="25" actId="1035"/>
          <ac:spMkLst>
            <pc:docMk/>
            <pc:sldMk cId="245613304" sldId="389"/>
            <ac:spMk id="2" creationId="{DD3CECB8-4243-4234-9891-B9F48DAC5AB5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20" creationId="{FDFAC321-A9C5-4238-A9F6-C971FEA03669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24" creationId="{09B1355F-D20D-47C7-AB0C-610B3049F136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25" creationId="{40E55AA6-B307-4083-BDEA-BF92F35022DB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27" creationId="{91EF2335-A115-46E5-A8CB-914ADF8BCF15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29" creationId="{B14F7DF7-046E-4CDB-A630-48B2E3E8FAAE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30" creationId="{60BA1483-97FE-49DE-8ED9-A93BF7A37B7C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31" creationId="{B21EA735-62BC-4E99-A9E0-452C1219F785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32" creationId="{EADCBFC0-715B-46A8-A0FB-BE07D2AB6D62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33" creationId="{17ED6A1B-841D-45CA-9F65-B08D953D3A05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35" creationId="{BED338DB-4BB8-484D-A639-0C072992F6F0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36" creationId="{DAE4ED13-83EB-4380-B8B8-46B206E6CA0C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37" creationId="{702C7627-2CB7-4EFA-9171-C20BA926373D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38" creationId="{46066CBD-6AA1-462A-8A93-D14CBBFD05C1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40" creationId="{3F76CC08-5E7F-40DC-B1EF-8D26AE5D2D36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42" creationId="{A912F6B9-05DA-452E-8997-E14A9B4521DD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43" creationId="{6B0C096F-38BE-426F-AB23-64A28A579153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51" creationId="{C1485963-3BFF-41F6-8ABD-FF1D0E5F6CF2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52" creationId="{C0554D71-CCA8-4EF0-808A-CEC34B883513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53" creationId="{5A1C1411-9C00-493C-AB7A-4086D08D6866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55" creationId="{9C5099E4-0BF6-423B-8A37-2FEF2FF82564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68" creationId="{8166098A-1A17-4F17-A238-0F4B5087EDEB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70" creationId="{8B2E5D00-1717-405D-A465-2B6525052482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72" creationId="{66434CB3-D326-426F-B6E7-EADF4920D785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73" creationId="{AC5C02B7-A44A-4761-8149-4276D347794C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74" creationId="{4657CE12-544D-4BE2-9CFB-B7E506E87415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80" creationId="{F5AE393F-12F5-46B8-A5A9-A3A58F1AD787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81" creationId="{E513D00E-6C4E-40D8-8A50-B9CACBE7516A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82" creationId="{783E3FE1-1493-4B64-B6A8-47FACD25EC34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84" creationId="{901EE8EB-5770-46E2-9A4E-9F118541730E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85" creationId="{14F66483-1592-45FC-AE47-9E8DDDA3FB6B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86" creationId="{72403DD1-6312-4136-A63D-EB54CB19A3A1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87" creationId="{B8E9A70B-DD69-4007-B436-20652927559C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88" creationId="{8CD2F5D5-8E52-4A7E-B56F-3E8CBD55FA7B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89" creationId="{D2D1FC60-AB5C-497C-9C0A-02D733CB83AC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90" creationId="{C4B8712B-45D1-474E-BF67-AE2309AD18D9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91" creationId="{4B0E953D-9CC3-49D3-BCFB-F9FEB1EC20AD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92" creationId="{8E943D75-E5CB-414B-A9ED-B068D5D469A0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93" creationId="{DCFB2D46-3E6E-46BD-8F88-DB7AC52AF79F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100" creationId="{0F51D971-9E4E-4BBA-81E0-D12B0E405425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101" creationId="{117EF302-28FA-4A25-A31E-F96B91CC8004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102" creationId="{8FAA03E1-BD2A-4FB2-93D7-AF262AA10A03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103" creationId="{45ED7AB5-B8FF-496F-816D-498791A8048F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104" creationId="{91B8BA54-E247-4757-8253-B337CAE2FA66}"/>
          </ac:spMkLst>
        </pc:spChg>
        <pc:spChg chg="del">
          <ac:chgData name="Sue Chattoe" userId="741ab44a-d9c5-47bd-b16d-18b656618870" providerId="ADAL" clId="{5D83A0D4-C44B-463F-A1C6-5FCE8AE68A12}" dt="2020-06-17T08:17:58.537" v="1" actId="478"/>
          <ac:spMkLst>
            <pc:docMk/>
            <pc:sldMk cId="245613304" sldId="389"/>
            <ac:spMk id="105" creationId="{C799D4E9-1D18-4996-B47B-8BF0F6D31B25}"/>
          </ac:spMkLst>
        </pc:spChg>
        <pc:grpChg chg="del">
          <ac:chgData name="Sue Chattoe" userId="741ab44a-d9c5-47bd-b16d-18b656618870" providerId="ADAL" clId="{5D83A0D4-C44B-463F-A1C6-5FCE8AE68A12}" dt="2020-06-17T08:18:01.692" v="2" actId="478"/>
          <ac:grpSpMkLst>
            <pc:docMk/>
            <pc:sldMk cId="245613304" sldId="389"/>
            <ac:grpSpMk id="64" creationId="{99B6918E-FDF6-41EE-A21A-A3203AD07F13}"/>
          </ac:grpSpMkLst>
        </pc:grpChg>
        <pc:graphicFrameChg chg="del">
          <ac:chgData name="Sue Chattoe" userId="741ab44a-d9c5-47bd-b16d-18b656618870" providerId="ADAL" clId="{5D83A0D4-C44B-463F-A1C6-5FCE8AE68A12}" dt="2020-06-17T08:17:56.076" v="0" actId="478"/>
          <ac:graphicFrameMkLst>
            <pc:docMk/>
            <pc:sldMk cId="245613304" sldId="389"/>
            <ac:graphicFrameMk id="41" creationId="{E29B27C4-C26B-4A0D-8450-77EF046FA962}"/>
          </ac:graphicFrameMkLst>
        </pc:graphicFrameChg>
        <pc:cxnChg chg="del">
          <ac:chgData name="Sue Chattoe" userId="741ab44a-d9c5-47bd-b16d-18b656618870" providerId="ADAL" clId="{5D83A0D4-C44B-463F-A1C6-5FCE8AE68A12}" dt="2020-06-17T08:17:58.537" v="1" actId="478"/>
          <ac:cxnSpMkLst>
            <pc:docMk/>
            <pc:sldMk cId="245613304" sldId="389"/>
            <ac:cxnSpMk id="34" creationId="{1D746C31-2A9B-496F-B670-1E327DA0F086}"/>
          </ac:cxnSpMkLst>
        </pc:cxnChg>
        <pc:cxnChg chg="del">
          <ac:chgData name="Sue Chattoe" userId="741ab44a-d9c5-47bd-b16d-18b656618870" providerId="ADAL" clId="{5D83A0D4-C44B-463F-A1C6-5FCE8AE68A12}" dt="2020-06-17T08:17:58.537" v="1" actId="478"/>
          <ac:cxnSpMkLst>
            <pc:docMk/>
            <pc:sldMk cId="245613304" sldId="389"/>
            <ac:cxnSpMk id="39" creationId="{18F15DF2-D3BA-497E-BF03-363674E1A4A7}"/>
          </ac:cxnSpMkLst>
        </pc:cxnChg>
        <pc:cxnChg chg="del">
          <ac:chgData name="Sue Chattoe" userId="741ab44a-d9c5-47bd-b16d-18b656618870" providerId="ADAL" clId="{5D83A0D4-C44B-463F-A1C6-5FCE8AE68A12}" dt="2020-06-17T08:17:58.537" v="1" actId="478"/>
          <ac:cxnSpMkLst>
            <pc:docMk/>
            <pc:sldMk cId="245613304" sldId="389"/>
            <ac:cxnSpMk id="44" creationId="{06955C43-65ED-485E-ABC6-7870427053CC}"/>
          </ac:cxnSpMkLst>
        </pc:cxnChg>
        <pc:cxnChg chg="del">
          <ac:chgData name="Sue Chattoe" userId="741ab44a-d9c5-47bd-b16d-18b656618870" providerId="ADAL" clId="{5D83A0D4-C44B-463F-A1C6-5FCE8AE68A12}" dt="2020-06-17T08:17:58.537" v="1" actId="478"/>
          <ac:cxnSpMkLst>
            <pc:docMk/>
            <pc:sldMk cId="245613304" sldId="389"/>
            <ac:cxnSpMk id="75" creationId="{5DC2672D-06FB-435B-8931-2CAFEDD9EAFC}"/>
          </ac:cxnSpMkLst>
        </pc:cxnChg>
        <pc:cxnChg chg="del">
          <ac:chgData name="Sue Chattoe" userId="741ab44a-d9c5-47bd-b16d-18b656618870" providerId="ADAL" clId="{5D83A0D4-C44B-463F-A1C6-5FCE8AE68A12}" dt="2020-06-17T08:17:58.537" v="1" actId="478"/>
          <ac:cxnSpMkLst>
            <pc:docMk/>
            <pc:sldMk cId="245613304" sldId="389"/>
            <ac:cxnSpMk id="79" creationId="{5A8E5284-86F5-49B0-83FE-8A8491EF060E}"/>
          </ac:cxnSpMkLst>
        </pc:cxnChg>
        <pc:cxnChg chg="del">
          <ac:chgData name="Sue Chattoe" userId="741ab44a-d9c5-47bd-b16d-18b656618870" providerId="ADAL" clId="{5D83A0D4-C44B-463F-A1C6-5FCE8AE68A12}" dt="2020-06-17T08:17:58.537" v="1" actId="478"/>
          <ac:cxnSpMkLst>
            <pc:docMk/>
            <pc:sldMk cId="245613304" sldId="389"/>
            <ac:cxnSpMk id="83" creationId="{A351DD66-F814-4475-9441-E2892FF1442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3CECB8-4243-4234-9891-B9F48DAC5AB5}"/>
              </a:ext>
            </a:extLst>
          </p:cNvPr>
          <p:cNvSpPr txBox="1"/>
          <p:nvPr/>
        </p:nvSpPr>
        <p:spPr>
          <a:xfrm>
            <a:off x="205740" y="8569960"/>
            <a:ext cx="6444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13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620BE0-C60D-4846-9FFE-DA6F5E28AAE5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schemas.microsoft.com/office/2006/documentManagement/types"/>
    <ds:schemaRef ds:uri="http://purl.org/dc/terms/"/>
    <ds:schemaRef ds:uri="http://schemas.microsoft.com/office/2006/metadata/properties"/>
    <ds:schemaRef ds:uri="86144f90-c7b6-48d0-aae5-f5e9e48cc3d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Area of a Parallelogram Worksheet</dc:title>
  <dc:creator>Sian Stebbings</dc:creator>
  <cp:lastModifiedBy>Sue Chattoe</cp:lastModifiedBy>
  <cp:revision>48</cp:revision>
  <dcterms:created xsi:type="dcterms:W3CDTF">2018-10-23T11:51:23Z</dcterms:created>
  <dcterms:modified xsi:type="dcterms:W3CDTF">2020-06-17T08:24:22Z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