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933"/>
    <a:srgbClr val="4472C4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411910-BA37-4771-B7C6-31E99FF15883}" v="7" dt="2020-06-09T06:22:55.5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>
        <p:scale>
          <a:sx n="110" d="100"/>
          <a:sy n="110" d="100"/>
        </p:scale>
        <p:origin x="1186" y="-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D2411910-BA37-4771-B7C6-31E99FF15883}"/>
    <pc:docChg chg="custSel delSld modSld">
      <pc:chgData name="Sue Chattoe" userId="741ab44a-d9c5-47bd-b16d-18b656618870" providerId="ADAL" clId="{D2411910-BA37-4771-B7C6-31E99FF15883}" dt="2020-06-09T06:23:47.668" v="65" actId="47"/>
      <pc:docMkLst>
        <pc:docMk/>
      </pc:docMkLst>
      <pc:sldChg chg="del">
        <pc:chgData name="Sue Chattoe" userId="741ab44a-d9c5-47bd-b16d-18b656618870" providerId="ADAL" clId="{D2411910-BA37-4771-B7C6-31E99FF15883}" dt="2020-06-09T06:23:47.668" v="65" actId="47"/>
        <pc:sldMkLst>
          <pc:docMk/>
          <pc:sldMk cId="2350067034" sldId="388"/>
        </pc:sldMkLst>
      </pc:sldChg>
      <pc:sldChg chg="addSp delSp modSp mod setBg">
        <pc:chgData name="Sue Chattoe" userId="741ab44a-d9c5-47bd-b16d-18b656618870" providerId="ADAL" clId="{D2411910-BA37-4771-B7C6-31E99FF15883}" dt="2020-06-09T06:23:38.858" v="64" actId="1036"/>
        <pc:sldMkLst>
          <pc:docMk/>
          <pc:sldMk cId="908637870" sldId="389"/>
        </pc:sldMkLst>
        <pc:spChg chg="add mod">
          <ac:chgData name="Sue Chattoe" userId="741ab44a-d9c5-47bd-b16d-18b656618870" providerId="ADAL" clId="{D2411910-BA37-4771-B7C6-31E99FF15883}" dt="2020-06-09T06:23:38.858" v="64" actId="1036"/>
          <ac:spMkLst>
            <pc:docMk/>
            <pc:sldMk cId="908637870" sldId="389"/>
            <ac:spMk id="2" creationId="{B01C3455-AF8E-4F1A-849A-C4E239FCE1AA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45" creationId="{0297C9E7-9705-4BC2-9B45-939497659E96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46" creationId="{7332C22D-01D0-414E-8518-F5CA61FB7F91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55" creationId="{C2B3D206-2B27-406A-8EA4-610A4851915F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57" creationId="{BC8A6FB7-CB1E-466C-B392-9ED3BA7D9A2A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58" creationId="{5B03370D-D7A3-4D82-90A0-F339AFAF9D0D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62" creationId="{7D84F7FC-66F0-4B98-AB53-848B3203B127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68" creationId="{C58B8E94-C08E-46D4-8BDA-077C94433C9C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72" creationId="{ED0F2B3B-FA04-4E98-AF56-2CDD2DBC9200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83" creationId="{ADEBF2AB-8640-4739-AA35-37D0AE7DF214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96" creationId="{6169854E-A006-411D-A925-BED65E79B4B5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97" creationId="{A5677B7B-7EC3-4DA3-B060-C422A6DE28EB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98" creationId="{B51F1CC5-7542-4E4B-B40D-C76446931C08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99" creationId="{7426CB45-1518-4AF0-9FC9-1A8A10EF9407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100" creationId="{EFF6A294-E0F4-4F8C-8286-5D7728C44E21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101" creationId="{364A49AC-7D09-4EFB-A9DE-B9320819A98B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109" creationId="{76E4D922-78CD-4435-9A9A-25D1A76806BD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110" creationId="{174380B7-D2DB-459A-8E03-81FDA67DBEC5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111" creationId="{D92BA47D-47E1-489F-8BE5-F5622CE4ED2B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112" creationId="{19CEB970-3E29-4424-93A8-22F200A0633D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113" creationId="{31F0FAEE-A4CB-4CC1-9E70-DC30E8565D20}"/>
          </ac:spMkLst>
        </pc:spChg>
        <pc:spChg chg="del">
          <ac:chgData name="Sue Chattoe" userId="741ab44a-d9c5-47bd-b16d-18b656618870" providerId="ADAL" clId="{D2411910-BA37-4771-B7C6-31E99FF15883}" dt="2020-06-09T06:20:42.342" v="1" actId="478"/>
          <ac:spMkLst>
            <pc:docMk/>
            <pc:sldMk cId="908637870" sldId="389"/>
            <ac:spMk id="115" creationId="{7BB3EED3-24E6-46CA-8780-DC56D5C8ADE4}"/>
          </ac:spMkLst>
        </pc:spChg>
        <pc:grpChg chg="del">
          <ac:chgData name="Sue Chattoe" userId="741ab44a-d9c5-47bd-b16d-18b656618870" providerId="ADAL" clId="{D2411910-BA37-4771-B7C6-31E99FF15883}" dt="2020-06-09T06:20:44.940" v="2" actId="478"/>
          <ac:grpSpMkLst>
            <pc:docMk/>
            <pc:sldMk cId="908637870" sldId="389"/>
            <ac:grpSpMk id="61" creationId="{D4A6C612-7869-4C96-9D82-4330ECD09EF6}"/>
          </ac:grpSpMkLst>
        </pc:grpChg>
        <pc:grpChg chg="del">
          <ac:chgData name="Sue Chattoe" userId="741ab44a-d9c5-47bd-b16d-18b656618870" providerId="ADAL" clId="{D2411910-BA37-4771-B7C6-31E99FF15883}" dt="2020-06-09T06:20:42.342" v="1" actId="478"/>
          <ac:grpSpMkLst>
            <pc:docMk/>
            <pc:sldMk cId="908637870" sldId="389"/>
            <ac:grpSpMk id="108" creationId="{15A0B833-9F86-4A0B-AAAD-3538E460557E}"/>
          </ac:grpSpMkLst>
        </pc:grpChg>
        <pc:graphicFrameChg chg="del">
          <ac:chgData name="Sue Chattoe" userId="741ab44a-d9c5-47bd-b16d-18b656618870" providerId="ADAL" clId="{D2411910-BA37-4771-B7C6-31E99FF15883}" dt="2020-06-09T06:20:37.386" v="0" actId="478"/>
          <ac:graphicFrameMkLst>
            <pc:docMk/>
            <pc:sldMk cId="908637870" sldId="389"/>
            <ac:graphicFrameMk id="41" creationId="{E29B27C4-C26B-4A0D-8450-77EF046FA962}"/>
          </ac:graphicFrameMkLst>
        </pc:graphicFrameChg>
        <pc:graphicFrameChg chg="del">
          <ac:chgData name="Sue Chattoe" userId="741ab44a-d9c5-47bd-b16d-18b656618870" providerId="ADAL" clId="{D2411910-BA37-4771-B7C6-31E99FF15883}" dt="2020-06-09T06:20:42.342" v="1" actId="478"/>
          <ac:graphicFrameMkLst>
            <pc:docMk/>
            <pc:sldMk cId="908637870" sldId="389"/>
            <ac:graphicFrameMk id="60" creationId="{FB7CC1EF-BBDB-432A-93DB-2B5812B5C0FF}"/>
          </ac:graphicFrameMkLst>
        </pc:graphicFrameChg>
        <pc:graphicFrameChg chg="del">
          <ac:chgData name="Sue Chattoe" userId="741ab44a-d9c5-47bd-b16d-18b656618870" providerId="ADAL" clId="{D2411910-BA37-4771-B7C6-31E99FF15883}" dt="2020-06-09T06:20:42.342" v="1" actId="478"/>
          <ac:graphicFrameMkLst>
            <pc:docMk/>
            <pc:sldMk cId="908637870" sldId="389"/>
            <ac:graphicFrameMk id="103" creationId="{47EED111-1AFE-4271-B3A8-030DEEEB7147}"/>
          </ac:graphicFrameMkLst>
        </pc:graphicFrameChg>
        <pc:picChg chg="del">
          <ac:chgData name="Sue Chattoe" userId="741ab44a-d9c5-47bd-b16d-18b656618870" providerId="ADAL" clId="{D2411910-BA37-4771-B7C6-31E99FF15883}" dt="2020-06-09T06:20:42.342" v="1" actId="478"/>
          <ac:picMkLst>
            <pc:docMk/>
            <pc:sldMk cId="908637870" sldId="389"/>
            <ac:picMk id="106" creationId="{355F886D-23E8-4183-B861-C02415C33EC4}"/>
          </ac:picMkLst>
        </pc:picChg>
        <pc:cxnChg chg="del mod">
          <ac:chgData name="Sue Chattoe" userId="741ab44a-d9c5-47bd-b16d-18b656618870" providerId="ADAL" clId="{D2411910-BA37-4771-B7C6-31E99FF15883}" dt="2020-06-09T06:20:42.342" v="1" actId="478"/>
          <ac:cxnSpMkLst>
            <pc:docMk/>
            <pc:sldMk cId="908637870" sldId="389"/>
            <ac:cxnSpMk id="48" creationId="{CE82558D-BBE8-417B-BA56-331A1EA7E475}"/>
          </ac:cxnSpMkLst>
        </pc:cxnChg>
        <pc:cxnChg chg="del mod">
          <ac:chgData name="Sue Chattoe" userId="741ab44a-d9c5-47bd-b16d-18b656618870" providerId="ADAL" clId="{D2411910-BA37-4771-B7C6-31E99FF15883}" dt="2020-06-09T06:20:42.342" v="1" actId="478"/>
          <ac:cxnSpMkLst>
            <pc:docMk/>
            <pc:sldMk cId="908637870" sldId="389"/>
            <ac:cxnSpMk id="64" creationId="{8B8CA699-1A8F-4752-94AD-8B53BB8FD37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910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1C3455-AF8E-4F1A-849A-C4E239FCE1AA}"/>
              </a:ext>
            </a:extLst>
          </p:cNvPr>
          <p:cNvSpPr txBox="1"/>
          <p:nvPr/>
        </p:nvSpPr>
        <p:spPr>
          <a:xfrm>
            <a:off x="202045" y="8461662"/>
            <a:ext cx="6444000" cy="72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637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BE42B0-AD9E-487C-8979-87BF0A93671F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0f0ae0ff-29c4-4766-b250-c1a9bee8d430"/>
    <ds:schemaRef ds:uri="http://schemas.microsoft.com/sharepoint/v3"/>
    <ds:schemaRef ds:uri="http://schemas.microsoft.com/office/infopath/2007/PartnerControls"/>
    <ds:schemaRef ds:uri="86144f90-c7b6-48d0-aae5-f5e9e48cc3df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Two-Step Equations Worksheet</dc:title>
  <dc:creator>Sian Stebbings</dc:creator>
  <cp:lastModifiedBy>Sue Chattoe</cp:lastModifiedBy>
  <cp:revision>3</cp:revision>
  <dcterms:created xsi:type="dcterms:W3CDTF">2018-10-23T11:51:23Z</dcterms:created>
  <dcterms:modified xsi:type="dcterms:W3CDTF">2020-06-09T06:23:52Z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