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90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FF9933"/>
    <a:srgbClr val="FF9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6F0CEA-9D46-442F-AE51-9C151C2607ED}" v="17" dt="2020-06-09T06:50:58.9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14" autoAdjust="0"/>
    <p:restoredTop sz="94660"/>
  </p:normalViewPr>
  <p:slideViewPr>
    <p:cSldViewPr snapToGrid="0">
      <p:cViewPr>
        <p:scale>
          <a:sx n="100" d="100"/>
          <a:sy n="100" d="100"/>
        </p:scale>
        <p:origin x="1402" y="-22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e Chattoe" userId="741ab44a-d9c5-47bd-b16d-18b656618870" providerId="ADAL" clId="{626F0CEA-9D46-442F-AE51-9C151C2607ED}"/>
    <pc:docChg chg="custSel delSld modSld">
      <pc:chgData name="Sue Chattoe" userId="741ab44a-d9c5-47bd-b16d-18b656618870" providerId="ADAL" clId="{626F0CEA-9D46-442F-AE51-9C151C2607ED}" dt="2020-06-09T06:52:27.766" v="324" actId="1038"/>
      <pc:docMkLst>
        <pc:docMk/>
      </pc:docMkLst>
      <pc:sldChg chg="del">
        <pc:chgData name="Sue Chattoe" userId="741ab44a-d9c5-47bd-b16d-18b656618870" providerId="ADAL" clId="{626F0CEA-9D46-442F-AE51-9C151C2607ED}" dt="2020-06-09T06:52:01.309" v="320" actId="47"/>
        <pc:sldMkLst>
          <pc:docMk/>
          <pc:sldMk cId="334088437" sldId="389"/>
        </pc:sldMkLst>
      </pc:sldChg>
      <pc:sldChg chg="addSp delSp modSp mod setBg">
        <pc:chgData name="Sue Chattoe" userId="741ab44a-d9c5-47bd-b16d-18b656618870" providerId="ADAL" clId="{626F0CEA-9D46-442F-AE51-9C151C2607ED}" dt="2020-06-09T06:52:27.766" v="324" actId="1038"/>
        <pc:sldMkLst>
          <pc:docMk/>
          <pc:sldMk cId="3873117847" sldId="390"/>
        </pc:sldMkLst>
        <pc:spChg chg="add mod">
          <ac:chgData name="Sue Chattoe" userId="741ab44a-d9c5-47bd-b16d-18b656618870" providerId="ADAL" clId="{626F0CEA-9D46-442F-AE51-9C151C2607ED}" dt="2020-06-09T06:49:29.109" v="83" actId="1035"/>
          <ac:spMkLst>
            <pc:docMk/>
            <pc:sldMk cId="3873117847" sldId="390"/>
            <ac:spMk id="3" creationId="{E78AA35B-DD1E-4245-8132-70E896761E22}"/>
          </ac:spMkLst>
        </pc:spChg>
        <pc:spChg chg="del">
          <ac:chgData name="Sue Chattoe" userId="741ab44a-d9c5-47bd-b16d-18b656618870" providerId="ADAL" clId="{626F0CEA-9D46-442F-AE51-9C151C2607ED}" dt="2020-06-09T06:46:31.459" v="1" actId="478"/>
          <ac:spMkLst>
            <pc:docMk/>
            <pc:sldMk cId="3873117847" sldId="390"/>
            <ac:spMk id="4" creationId="{E3602FBA-1FDC-4705-9143-7F9711A8CE34}"/>
          </ac:spMkLst>
        </pc:spChg>
        <pc:spChg chg="del">
          <ac:chgData name="Sue Chattoe" userId="741ab44a-d9c5-47bd-b16d-18b656618870" providerId="ADAL" clId="{626F0CEA-9D46-442F-AE51-9C151C2607ED}" dt="2020-06-09T06:46:31.459" v="1" actId="478"/>
          <ac:spMkLst>
            <pc:docMk/>
            <pc:sldMk cId="3873117847" sldId="390"/>
            <ac:spMk id="7" creationId="{EE103660-7649-422D-8C6B-A4EA2C207350}"/>
          </ac:spMkLst>
        </pc:spChg>
        <pc:spChg chg="add mod">
          <ac:chgData name="Sue Chattoe" userId="741ab44a-d9c5-47bd-b16d-18b656618870" providerId="ADAL" clId="{626F0CEA-9D46-442F-AE51-9C151C2607ED}" dt="2020-06-09T06:49:36.936" v="92" actId="1035"/>
          <ac:spMkLst>
            <pc:docMk/>
            <pc:sldMk cId="3873117847" sldId="390"/>
            <ac:spMk id="20" creationId="{CE3167AA-0AE9-45D0-B3A8-D42DD9095403}"/>
          </ac:spMkLst>
        </pc:spChg>
        <pc:spChg chg="add mod">
          <ac:chgData name="Sue Chattoe" userId="741ab44a-d9c5-47bd-b16d-18b656618870" providerId="ADAL" clId="{626F0CEA-9D46-442F-AE51-9C151C2607ED}" dt="2020-06-09T06:49:52.952" v="97" actId="1036"/>
          <ac:spMkLst>
            <pc:docMk/>
            <pc:sldMk cId="3873117847" sldId="390"/>
            <ac:spMk id="21" creationId="{9F8AD1B2-2450-4985-BEED-97EB70BA7041}"/>
          </ac:spMkLst>
        </pc:spChg>
        <pc:spChg chg="add mod">
          <ac:chgData name="Sue Chattoe" userId="741ab44a-d9c5-47bd-b16d-18b656618870" providerId="ADAL" clId="{626F0CEA-9D46-442F-AE51-9C151C2607ED}" dt="2020-06-09T06:50:01.153" v="99" actId="1076"/>
          <ac:spMkLst>
            <pc:docMk/>
            <pc:sldMk cId="3873117847" sldId="390"/>
            <ac:spMk id="22" creationId="{1AD97562-0719-4B1A-95B1-16019BD4E09C}"/>
          </ac:spMkLst>
        </pc:spChg>
        <pc:spChg chg="add mod">
          <ac:chgData name="Sue Chattoe" userId="741ab44a-d9c5-47bd-b16d-18b656618870" providerId="ADAL" clId="{626F0CEA-9D46-442F-AE51-9C151C2607ED}" dt="2020-06-09T06:52:23.801" v="323" actId="1038"/>
          <ac:spMkLst>
            <pc:docMk/>
            <pc:sldMk cId="3873117847" sldId="390"/>
            <ac:spMk id="23" creationId="{E336C368-1D90-463C-A11F-761127231067}"/>
          </ac:spMkLst>
        </pc:spChg>
        <pc:spChg chg="add mod">
          <ac:chgData name="Sue Chattoe" userId="741ab44a-d9c5-47bd-b16d-18b656618870" providerId="ADAL" clId="{626F0CEA-9D46-442F-AE51-9C151C2607ED}" dt="2020-06-09T06:52:27.766" v="324" actId="1038"/>
          <ac:spMkLst>
            <pc:docMk/>
            <pc:sldMk cId="3873117847" sldId="390"/>
            <ac:spMk id="24" creationId="{DD7B9389-66EE-49E4-BE1F-FE0AFCD8A268}"/>
          </ac:spMkLst>
        </pc:spChg>
        <pc:spChg chg="add mod">
          <ac:chgData name="Sue Chattoe" userId="741ab44a-d9c5-47bd-b16d-18b656618870" providerId="ADAL" clId="{626F0CEA-9D46-442F-AE51-9C151C2607ED}" dt="2020-06-09T06:50:29.284" v="107" actId="1076"/>
          <ac:spMkLst>
            <pc:docMk/>
            <pc:sldMk cId="3873117847" sldId="390"/>
            <ac:spMk id="25" creationId="{B2A096DA-E31D-4B57-8B7B-00B8E5F19158}"/>
          </ac:spMkLst>
        </pc:spChg>
        <pc:spChg chg="add mod">
          <ac:chgData name="Sue Chattoe" userId="741ab44a-d9c5-47bd-b16d-18b656618870" providerId="ADAL" clId="{626F0CEA-9D46-442F-AE51-9C151C2607ED}" dt="2020-06-09T06:50:36.430" v="109" actId="1076"/>
          <ac:spMkLst>
            <pc:docMk/>
            <pc:sldMk cId="3873117847" sldId="390"/>
            <ac:spMk id="26" creationId="{E04836F2-CF23-45CE-8E1C-CC6F0E75E5E1}"/>
          </ac:spMkLst>
        </pc:spChg>
        <pc:spChg chg="del">
          <ac:chgData name="Sue Chattoe" userId="741ab44a-d9c5-47bd-b16d-18b656618870" providerId="ADAL" clId="{626F0CEA-9D46-442F-AE51-9C151C2607ED}" dt="2020-06-09T06:46:31.459" v="1" actId="478"/>
          <ac:spMkLst>
            <pc:docMk/>
            <pc:sldMk cId="3873117847" sldId="390"/>
            <ac:spMk id="28" creationId="{568A5E57-A6C0-485C-A988-524ED308A782}"/>
          </ac:spMkLst>
        </pc:spChg>
        <pc:spChg chg="del">
          <ac:chgData name="Sue Chattoe" userId="741ab44a-d9c5-47bd-b16d-18b656618870" providerId="ADAL" clId="{626F0CEA-9D46-442F-AE51-9C151C2607ED}" dt="2020-06-09T06:46:31.459" v="1" actId="478"/>
          <ac:spMkLst>
            <pc:docMk/>
            <pc:sldMk cId="3873117847" sldId="390"/>
            <ac:spMk id="29" creationId="{7D0E1428-E406-42CC-8CEE-C1C0884A32CD}"/>
          </ac:spMkLst>
        </pc:spChg>
        <pc:spChg chg="del">
          <ac:chgData name="Sue Chattoe" userId="741ab44a-d9c5-47bd-b16d-18b656618870" providerId="ADAL" clId="{626F0CEA-9D46-442F-AE51-9C151C2607ED}" dt="2020-06-09T06:46:31.459" v="1" actId="478"/>
          <ac:spMkLst>
            <pc:docMk/>
            <pc:sldMk cId="3873117847" sldId="390"/>
            <ac:spMk id="30" creationId="{FFD02AAD-22AC-4360-88B5-A9833E0F4A78}"/>
          </ac:spMkLst>
        </pc:spChg>
        <pc:spChg chg="del">
          <ac:chgData name="Sue Chattoe" userId="741ab44a-d9c5-47bd-b16d-18b656618870" providerId="ADAL" clId="{626F0CEA-9D46-442F-AE51-9C151C2607ED}" dt="2020-06-09T06:46:31.459" v="1" actId="478"/>
          <ac:spMkLst>
            <pc:docMk/>
            <pc:sldMk cId="3873117847" sldId="390"/>
            <ac:spMk id="31" creationId="{19C50727-911D-4B1A-A716-B4BABBA12579}"/>
          </ac:spMkLst>
        </pc:spChg>
        <pc:spChg chg="del">
          <ac:chgData name="Sue Chattoe" userId="741ab44a-d9c5-47bd-b16d-18b656618870" providerId="ADAL" clId="{626F0CEA-9D46-442F-AE51-9C151C2607ED}" dt="2020-06-09T06:46:31.459" v="1" actId="478"/>
          <ac:spMkLst>
            <pc:docMk/>
            <pc:sldMk cId="3873117847" sldId="390"/>
            <ac:spMk id="32" creationId="{9F752479-88BB-41D9-8687-218D2394B64F}"/>
          </ac:spMkLst>
        </pc:spChg>
        <pc:spChg chg="del">
          <ac:chgData name="Sue Chattoe" userId="741ab44a-d9c5-47bd-b16d-18b656618870" providerId="ADAL" clId="{626F0CEA-9D46-442F-AE51-9C151C2607ED}" dt="2020-06-09T06:46:31.459" v="1" actId="478"/>
          <ac:spMkLst>
            <pc:docMk/>
            <pc:sldMk cId="3873117847" sldId="390"/>
            <ac:spMk id="38" creationId="{7676A805-5154-4B7B-92EB-5780A2E186D3}"/>
          </ac:spMkLst>
        </pc:spChg>
        <pc:spChg chg="add mod">
          <ac:chgData name="Sue Chattoe" userId="741ab44a-d9c5-47bd-b16d-18b656618870" providerId="ADAL" clId="{626F0CEA-9D46-442F-AE51-9C151C2607ED}" dt="2020-06-09T06:50:41.971" v="111" actId="1076"/>
          <ac:spMkLst>
            <pc:docMk/>
            <pc:sldMk cId="3873117847" sldId="390"/>
            <ac:spMk id="39" creationId="{F7225C80-49B5-452E-B5A6-726CC918D6B2}"/>
          </ac:spMkLst>
        </pc:spChg>
        <pc:spChg chg="add mod">
          <ac:chgData name="Sue Chattoe" userId="741ab44a-d9c5-47bd-b16d-18b656618870" providerId="ADAL" clId="{626F0CEA-9D46-442F-AE51-9C151C2607ED}" dt="2020-06-09T06:50:52.401" v="114" actId="1076"/>
          <ac:spMkLst>
            <pc:docMk/>
            <pc:sldMk cId="3873117847" sldId="390"/>
            <ac:spMk id="40" creationId="{B9B6EBE8-BB3D-45A9-BA05-F8D857D66260}"/>
          </ac:spMkLst>
        </pc:spChg>
        <pc:spChg chg="add mod">
          <ac:chgData name="Sue Chattoe" userId="741ab44a-d9c5-47bd-b16d-18b656618870" providerId="ADAL" clId="{626F0CEA-9D46-442F-AE51-9C151C2607ED}" dt="2020-06-09T06:51:55.045" v="319" actId="1036"/>
          <ac:spMkLst>
            <pc:docMk/>
            <pc:sldMk cId="3873117847" sldId="390"/>
            <ac:spMk id="42" creationId="{A0FE81BA-0CF4-42C9-BABD-CB60A4B5BA95}"/>
          </ac:spMkLst>
        </pc:spChg>
        <pc:grpChg chg="del">
          <ac:chgData name="Sue Chattoe" userId="741ab44a-d9c5-47bd-b16d-18b656618870" providerId="ADAL" clId="{626F0CEA-9D46-442F-AE51-9C151C2607ED}" dt="2020-06-09T06:46:34.666" v="2" actId="478"/>
          <ac:grpSpMkLst>
            <pc:docMk/>
            <pc:sldMk cId="3873117847" sldId="390"/>
            <ac:grpSpMk id="27" creationId="{4D60CF13-253B-4E7A-97B8-DD9D71CAC980}"/>
          </ac:grpSpMkLst>
        </pc:grpChg>
        <pc:graphicFrameChg chg="del">
          <ac:chgData name="Sue Chattoe" userId="741ab44a-d9c5-47bd-b16d-18b656618870" providerId="ADAL" clId="{626F0CEA-9D46-442F-AE51-9C151C2607ED}" dt="2020-06-09T06:46:31.459" v="1" actId="478"/>
          <ac:graphicFrameMkLst>
            <pc:docMk/>
            <pc:sldMk cId="3873117847" sldId="390"/>
            <ac:graphicFrameMk id="2" creationId="{E03DA528-D556-463F-A7E8-19619502D5DA}"/>
          </ac:graphicFrameMkLst>
        </pc:graphicFrameChg>
        <pc:graphicFrameChg chg="del">
          <ac:chgData name="Sue Chattoe" userId="741ab44a-d9c5-47bd-b16d-18b656618870" providerId="ADAL" clId="{626F0CEA-9D46-442F-AE51-9C151C2607ED}" dt="2020-06-09T06:46:31.459" v="1" actId="478"/>
          <ac:graphicFrameMkLst>
            <pc:docMk/>
            <pc:sldMk cId="3873117847" sldId="390"/>
            <ac:graphicFrameMk id="5" creationId="{E0F9B2C1-BC97-4705-BBD3-5819FA587C9C}"/>
          </ac:graphicFrameMkLst>
        </pc:graphicFrameChg>
        <pc:graphicFrameChg chg="del">
          <ac:chgData name="Sue Chattoe" userId="741ab44a-d9c5-47bd-b16d-18b656618870" providerId="ADAL" clId="{626F0CEA-9D46-442F-AE51-9C151C2607ED}" dt="2020-06-09T06:46:31.459" v="1" actId="478"/>
          <ac:graphicFrameMkLst>
            <pc:docMk/>
            <pc:sldMk cId="3873117847" sldId="390"/>
            <ac:graphicFrameMk id="37" creationId="{1701487E-13CE-4BB1-BB52-476EB48930CC}"/>
          </ac:graphicFrameMkLst>
        </pc:graphicFrameChg>
        <pc:graphicFrameChg chg="del">
          <ac:chgData name="Sue Chattoe" userId="741ab44a-d9c5-47bd-b16d-18b656618870" providerId="ADAL" clId="{626F0CEA-9D46-442F-AE51-9C151C2607ED}" dt="2020-06-09T06:46:27.499" v="0" actId="478"/>
          <ac:graphicFrameMkLst>
            <pc:docMk/>
            <pc:sldMk cId="3873117847" sldId="390"/>
            <ac:graphicFrameMk id="41" creationId="{E29B27C4-C26B-4A0D-8450-77EF046FA962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422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78AA35B-DD1E-4245-8132-70E896761E22}"/>
              </a:ext>
            </a:extLst>
          </p:cNvPr>
          <p:cNvSpPr txBox="1"/>
          <p:nvPr/>
        </p:nvSpPr>
        <p:spPr>
          <a:xfrm>
            <a:off x="4356100" y="3815710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E3167AA-0AE9-45D0-B3A8-D42DD9095403}"/>
              </a:ext>
            </a:extLst>
          </p:cNvPr>
          <p:cNvSpPr txBox="1"/>
          <p:nvPr/>
        </p:nvSpPr>
        <p:spPr>
          <a:xfrm>
            <a:off x="5630718" y="3815710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F8AD1B2-2450-4985-BEED-97EB70BA7041}"/>
              </a:ext>
            </a:extLst>
          </p:cNvPr>
          <p:cNvSpPr txBox="1"/>
          <p:nvPr/>
        </p:nvSpPr>
        <p:spPr>
          <a:xfrm>
            <a:off x="4356100" y="4295770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AD97562-0719-4B1A-95B1-16019BD4E09C}"/>
              </a:ext>
            </a:extLst>
          </p:cNvPr>
          <p:cNvSpPr txBox="1"/>
          <p:nvPr/>
        </p:nvSpPr>
        <p:spPr>
          <a:xfrm>
            <a:off x="4356100" y="4773000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336C368-1D90-463C-A11F-761127231067}"/>
              </a:ext>
            </a:extLst>
          </p:cNvPr>
          <p:cNvSpPr txBox="1"/>
          <p:nvPr/>
        </p:nvSpPr>
        <p:spPr>
          <a:xfrm>
            <a:off x="4347800" y="5250230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D7B9389-66EE-49E4-BE1F-FE0AFCD8A268}"/>
              </a:ext>
            </a:extLst>
          </p:cNvPr>
          <p:cNvSpPr txBox="1"/>
          <p:nvPr/>
        </p:nvSpPr>
        <p:spPr>
          <a:xfrm>
            <a:off x="4347800" y="5727460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2A096DA-E31D-4B57-8B7B-00B8E5F19158}"/>
              </a:ext>
            </a:extLst>
          </p:cNvPr>
          <p:cNvSpPr txBox="1"/>
          <p:nvPr/>
        </p:nvSpPr>
        <p:spPr>
          <a:xfrm>
            <a:off x="5630718" y="4295770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04836F2-CF23-45CE-8E1C-CC6F0E75E5E1}"/>
              </a:ext>
            </a:extLst>
          </p:cNvPr>
          <p:cNvSpPr txBox="1"/>
          <p:nvPr/>
        </p:nvSpPr>
        <p:spPr>
          <a:xfrm>
            <a:off x="5630038" y="4773000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7225C80-49B5-452E-B5A6-726CC918D6B2}"/>
              </a:ext>
            </a:extLst>
          </p:cNvPr>
          <p:cNvSpPr txBox="1"/>
          <p:nvPr/>
        </p:nvSpPr>
        <p:spPr>
          <a:xfrm>
            <a:off x="5630038" y="5250230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9B6EBE8-BB3D-45A9-BA05-F8D857D66260}"/>
              </a:ext>
            </a:extLst>
          </p:cNvPr>
          <p:cNvSpPr txBox="1"/>
          <p:nvPr/>
        </p:nvSpPr>
        <p:spPr>
          <a:xfrm>
            <a:off x="5630038" y="5727460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0FE81BA-0CF4-42C9-BABD-CB60A4B5BA95}"/>
              </a:ext>
            </a:extLst>
          </p:cNvPr>
          <p:cNvSpPr txBox="1"/>
          <p:nvPr/>
        </p:nvSpPr>
        <p:spPr>
          <a:xfrm>
            <a:off x="203200" y="8452069"/>
            <a:ext cx="6444000" cy="72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1178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E759B5E-B001-436F-86B7-489A2C6A39DF}">
  <ds:schemaRefs>
    <ds:schemaRef ds:uri="http://schemas.microsoft.com/sharepoint/v3"/>
    <ds:schemaRef ds:uri="http://purl.org/dc/terms/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www.w3.org/XML/1998/namespace"/>
    <ds:schemaRef ds:uri="http://schemas.openxmlformats.org/package/2006/metadata/core-properties"/>
    <ds:schemaRef ds:uri="0f0ae0ff-29c4-4766-b250-c1a9bee8d430"/>
    <ds:schemaRef ds:uri="86144f90-c7b6-48d0-aae5-f5e9e48cc3df"/>
  </ds:schemaRefs>
</ds:datastoreItem>
</file>

<file path=customXml/itemProps2.xml><?xml version="1.0" encoding="utf-8"?>
<ds:datastoreItem xmlns:ds="http://schemas.openxmlformats.org/officeDocument/2006/customXml" ds:itemID="{9F568D89-8118-4616-A18A-8B5933E2C880}"/>
</file>

<file path=customXml/itemProps3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258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6 Find Pairs of Values 2 Worksheet</dc:title>
  <dc:creator>Sian Stebbings</dc:creator>
  <cp:lastModifiedBy>Sue Chattoe</cp:lastModifiedBy>
  <cp:revision>4</cp:revision>
  <dcterms:created xsi:type="dcterms:W3CDTF">2018-10-23T11:51:23Z</dcterms:created>
  <dcterms:modified xsi:type="dcterms:W3CDTF">2020-06-09T06:52:34Z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6144">
    <vt:lpwstr>54</vt:lpwstr>
  </property>
</Properties>
</file>