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1C30B-D9A1-4C4F-9EC6-427CAB236F07}" v="2" dt="2020-06-11T12:22:21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5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5011C30B-D9A1-4C4F-9EC6-427CAB236F07}"/>
    <pc:docChg chg="modSld">
      <pc:chgData name="Rachael Green" userId="89c6f63e-7657-4ad0-8dd4-6f0c32cf62df" providerId="ADAL" clId="{5011C30B-D9A1-4C4F-9EC6-427CAB236F07}" dt="2020-06-11T12:22:21.826" v="1"/>
      <pc:docMkLst>
        <pc:docMk/>
      </pc:docMkLst>
      <pc:sldChg chg="setBg">
        <pc:chgData name="Rachael Green" userId="89c6f63e-7657-4ad0-8dd4-6f0c32cf62df" providerId="ADAL" clId="{5011C30B-D9A1-4C4F-9EC6-427CAB236F07}" dt="2020-06-11T12:22:21.826" v="1"/>
        <pc:sldMkLst>
          <pc:docMk/>
          <pc:sldMk cId="3964091324" sldId="389"/>
        </pc:sldMkLst>
      </pc:sldChg>
    </pc:docChg>
  </pc:docChgLst>
  <pc:docChgLst>
    <pc:chgData name="Sue Chattoe" userId="741ab44a-d9c5-47bd-b16d-18b656618870" providerId="ADAL" clId="{107058AA-2B37-43AE-8905-E366995A9AFE}"/>
    <pc:docChg chg="custSel delSld modSld">
      <pc:chgData name="Sue Chattoe" userId="741ab44a-d9c5-47bd-b16d-18b656618870" providerId="ADAL" clId="{107058AA-2B37-43AE-8905-E366995A9AFE}" dt="2020-06-09T06:37:35.036" v="184" actId="47"/>
      <pc:docMkLst>
        <pc:docMk/>
      </pc:docMkLst>
      <pc:sldChg chg="del">
        <pc:chgData name="Sue Chattoe" userId="741ab44a-d9c5-47bd-b16d-18b656618870" providerId="ADAL" clId="{107058AA-2B37-43AE-8905-E366995A9AFE}" dt="2020-06-09T06:37:35.036" v="184" actId="47"/>
        <pc:sldMkLst>
          <pc:docMk/>
          <pc:sldMk cId="2350067034" sldId="388"/>
        </pc:sldMkLst>
      </pc:sldChg>
      <pc:sldChg chg="addSp delSp modSp mod setBg">
        <pc:chgData name="Sue Chattoe" userId="741ab44a-d9c5-47bd-b16d-18b656618870" providerId="ADAL" clId="{107058AA-2B37-43AE-8905-E366995A9AFE}" dt="2020-06-09T06:37:18.612" v="183" actId="1036"/>
        <pc:sldMkLst>
          <pc:docMk/>
          <pc:sldMk cId="3964091324" sldId="389"/>
        </pc:sldMkLst>
        <pc:spChg chg="add mod">
          <ac:chgData name="Sue Chattoe" userId="741ab44a-d9c5-47bd-b16d-18b656618870" providerId="ADAL" clId="{107058AA-2B37-43AE-8905-E366995A9AFE}" dt="2020-06-09T06:35:16.883" v="144" actId="1037"/>
          <ac:spMkLst>
            <pc:docMk/>
            <pc:sldMk cId="3964091324" sldId="389"/>
            <ac:spMk id="3" creationId="{8DA657E5-E1C9-4A96-BEDA-459F1B7F4097}"/>
          </ac:spMkLst>
        </pc:spChg>
        <pc:spChg chg="del">
          <ac:chgData name="Sue Chattoe" userId="741ab44a-d9c5-47bd-b16d-18b656618870" providerId="ADAL" clId="{107058AA-2B37-43AE-8905-E366995A9AFE}" dt="2020-06-09T06:32:59.204" v="1" actId="478"/>
          <ac:spMkLst>
            <pc:docMk/>
            <pc:sldMk cId="3964091324" sldId="389"/>
            <ac:spMk id="6" creationId="{5F0EBD75-B8E1-4AEC-AAE0-DF6AADFDBCCD}"/>
          </ac:spMkLst>
        </pc:spChg>
        <pc:spChg chg="add mod">
          <ac:chgData name="Sue Chattoe" userId="741ab44a-d9c5-47bd-b16d-18b656618870" providerId="ADAL" clId="{107058AA-2B37-43AE-8905-E366995A9AFE}" dt="2020-06-09T06:36:01.230" v="155" actId="1036"/>
          <ac:spMkLst>
            <pc:docMk/>
            <pc:sldMk cId="3964091324" sldId="389"/>
            <ac:spMk id="33" creationId="{7ABF88C7-F497-4867-87C3-3B136C7D5CE2}"/>
          </ac:spMkLst>
        </pc:spChg>
        <pc:spChg chg="add mod">
          <ac:chgData name="Sue Chattoe" userId="741ab44a-d9c5-47bd-b16d-18b656618870" providerId="ADAL" clId="{107058AA-2B37-43AE-8905-E366995A9AFE}" dt="2020-06-09T06:36:22.162" v="163" actId="1037"/>
          <ac:spMkLst>
            <pc:docMk/>
            <pc:sldMk cId="3964091324" sldId="389"/>
            <ac:spMk id="34" creationId="{83F3A7A5-BE20-45DB-9179-A04DFD0F8CE3}"/>
          </ac:spMkLst>
        </pc:spChg>
        <pc:spChg chg="add mod">
          <ac:chgData name="Sue Chattoe" userId="741ab44a-d9c5-47bd-b16d-18b656618870" providerId="ADAL" clId="{107058AA-2B37-43AE-8905-E366995A9AFE}" dt="2020-06-09T06:36:17.780" v="162" actId="1037"/>
          <ac:spMkLst>
            <pc:docMk/>
            <pc:sldMk cId="3964091324" sldId="389"/>
            <ac:spMk id="37" creationId="{5432E600-2FE0-4F8D-BCFC-146A03B5DCF7}"/>
          </ac:spMkLst>
        </pc:spChg>
        <pc:spChg chg="add mod">
          <ac:chgData name="Sue Chattoe" userId="741ab44a-d9c5-47bd-b16d-18b656618870" providerId="ADAL" clId="{107058AA-2B37-43AE-8905-E366995A9AFE}" dt="2020-06-09T06:36:46.386" v="170" actId="1038"/>
          <ac:spMkLst>
            <pc:docMk/>
            <pc:sldMk cId="3964091324" sldId="389"/>
            <ac:spMk id="46" creationId="{91BF6FCB-58CE-4275-8ED7-17DA21790493}"/>
          </ac:spMkLst>
        </pc:spChg>
        <pc:spChg chg="add mod">
          <ac:chgData name="Sue Chattoe" userId="741ab44a-d9c5-47bd-b16d-18b656618870" providerId="ADAL" clId="{107058AA-2B37-43AE-8905-E366995A9AFE}" dt="2020-06-09T06:36:38.544" v="168" actId="1037"/>
          <ac:spMkLst>
            <pc:docMk/>
            <pc:sldMk cId="3964091324" sldId="389"/>
            <ac:spMk id="47" creationId="{3278EA84-1AC9-42CE-ADF5-611100711052}"/>
          </ac:spMkLst>
        </pc:spChg>
        <pc:spChg chg="add del mod">
          <ac:chgData name="Sue Chattoe" userId="741ab44a-d9c5-47bd-b16d-18b656618870" providerId="ADAL" clId="{107058AA-2B37-43AE-8905-E366995A9AFE}" dt="2020-06-09T06:36:56.044" v="173" actId="478"/>
          <ac:spMkLst>
            <pc:docMk/>
            <pc:sldMk cId="3964091324" sldId="389"/>
            <ac:spMk id="48" creationId="{7D9F6FB2-8297-4FD4-9AA0-F7F9059B2D71}"/>
          </ac:spMkLst>
        </pc:spChg>
        <pc:spChg chg="add mod">
          <ac:chgData name="Sue Chattoe" userId="741ab44a-d9c5-47bd-b16d-18b656618870" providerId="ADAL" clId="{107058AA-2B37-43AE-8905-E366995A9AFE}" dt="2020-06-09T06:37:18.612" v="183" actId="1036"/>
          <ac:spMkLst>
            <pc:docMk/>
            <pc:sldMk cId="3964091324" sldId="389"/>
            <ac:spMk id="49" creationId="{D16D7DE8-92D2-4A64-92F6-E7EC86743591}"/>
          </ac:spMkLst>
        </pc:spChg>
        <pc:grpChg chg="del">
          <ac:chgData name="Sue Chattoe" userId="741ab44a-d9c5-47bd-b16d-18b656618870" providerId="ADAL" clId="{107058AA-2B37-43AE-8905-E366995A9AFE}" dt="2020-06-09T06:32:59.204" v="1" actId="478"/>
          <ac:grpSpMkLst>
            <pc:docMk/>
            <pc:sldMk cId="3964091324" sldId="389"/>
            <ac:grpSpMk id="10" creationId="{640E4074-F90B-46B4-BE9E-EF073DF3974D}"/>
          </ac:grpSpMkLst>
        </pc:grpChg>
        <pc:grpChg chg="del">
          <ac:chgData name="Sue Chattoe" userId="741ab44a-d9c5-47bd-b16d-18b656618870" providerId="ADAL" clId="{107058AA-2B37-43AE-8905-E366995A9AFE}" dt="2020-06-09T06:33:02.428" v="2" actId="478"/>
          <ac:grpSpMkLst>
            <pc:docMk/>
            <pc:sldMk cId="3964091324" sldId="389"/>
            <ac:grpSpMk id="40" creationId="{07FDF9FD-F5B7-404F-A8B8-AEE7F8AA892B}"/>
          </ac:grpSpMkLst>
        </pc:grpChg>
        <pc:grpChg chg="del">
          <ac:chgData name="Sue Chattoe" userId="741ab44a-d9c5-47bd-b16d-18b656618870" providerId="ADAL" clId="{107058AA-2B37-43AE-8905-E366995A9AFE}" dt="2020-06-09T06:32:59.204" v="1" actId="478"/>
          <ac:grpSpMkLst>
            <pc:docMk/>
            <pc:sldMk cId="3964091324" sldId="389"/>
            <ac:grpSpMk id="52" creationId="{8173AEE3-69F7-4737-9A4F-EB4156DCC324}"/>
          </ac:grpSpMkLst>
        </pc:grpChg>
        <pc:grpChg chg="del">
          <ac:chgData name="Sue Chattoe" userId="741ab44a-d9c5-47bd-b16d-18b656618870" providerId="ADAL" clId="{107058AA-2B37-43AE-8905-E366995A9AFE}" dt="2020-06-09T06:32:59.204" v="1" actId="478"/>
          <ac:grpSpMkLst>
            <pc:docMk/>
            <pc:sldMk cId="3964091324" sldId="389"/>
            <ac:grpSpMk id="61" creationId="{58FE20A1-9336-4BB6-AC2A-4509228406CF}"/>
          </ac:grpSpMkLst>
        </pc:grpChg>
        <pc:graphicFrameChg chg="del">
          <ac:chgData name="Sue Chattoe" userId="741ab44a-d9c5-47bd-b16d-18b656618870" providerId="ADAL" clId="{107058AA-2B37-43AE-8905-E366995A9AFE}" dt="2020-06-09T06:32:59.204" v="1" actId="478"/>
          <ac:graphicFrameMkLst>
            <pc:docMk/>
            <pc:sldMk cId="3964091324" sldId="389"/>
            <ac:graphicFrameMk id="2" creationId="{88429D7B-E78F-480C-97D2-5442076360C9}"/>
          </ac:graphicFrameMkLst>
        </pc:graphicFrameChg>
        <pc:graphicFrameChg chg="del">
          <ac:chgData name="Sue Chattoe" userId="741ab44a-d9c5-47bd-b16d-18b656618870" providerId="ADAL" clId="{107058AA-2B37-43AE-8905-E366995A9AFE}" dt="2020-06-09T06:32:59.204" v="1" actId="478"/>
          <ac:graphicFrameMkLst>
            <pc:docMk/>
            <pc:sldMk cId="3964091324" sldId="389"/>
            <ac:graphicFrameMk id="18" creationId="{4BEF87D6-D38A-41E6-8F50-7311A15EFE04}"/>
          </ac:graphicFrameMkLst>
        </pc:graphicFrameChg>
        <pc:graphicFrameChg chg="del">
          <ac:chgData name="Sue Chattoe" userId="741ab44a-d9c5-47bd-b16d-18b656618870" providerId="ADAL" clId="{107058AA-2B37-43AE-8905-E366995A9AFE}" dt="2020-06-09T06:32:59.204" v="1" actId="478"/>
          <ac:graphicFrameMkLst>
            <pc:docMk/>
            <pc:sldMk cId="3964091324" sldId="389"/>
            <ac:graphicFrameMk id="35" creationId="{E340B8CC-0BE4-494C-B378-90DF00F78E51}"/>
          </ac:graphicFrameMkLst>
        </pc:graphicFrameChg>
        <pc:graphicFrameChg chg="del">
          <ac:chgData name="Sue Chattoe" userId="741ab44a-d9c5-47bd-b16d-18b656618870" providerId="ADAL" clId="{107058AA-2B37-43AE-8905-E366995A9AFE}" dt="2020-06-09T06:32:59.204" v="1" actId="478"/>
          <ac:graphicFrameMkLst>
            <pc:docMk/>
            <pc:sldMk cId="3964091324" sldId="389"/>
            <ac:graphicFrameMk id="36" creationId="{F09A0C6A-00D1-4F05-A67A-246E2A5B4F67}"/>
          </ac:graphicFrameMkLst>
        </pc:graphicFrameChg>
        <pc:graphicFrameChg chg="del">
          <ac:chgData name="Sue Chattoe" userId="741ab44a-d9c5-47bd-b16d-18b656618870" providerId="ADAL" clId="{107058AA-2B37-43AE-8905-E366995A9AFE}" dt="2020-06-09T06:32:59.204" v="1" actId="478"/>
          <ac:graphicFrameMkLst>
            <pc:docMk/>
            <pc:sldMk cId="3964091324" sldId="389"/>
            <ac:graphicFrameMk id="38" creationId="{640B489C-81A5-4516-B45A-1C6EDD34BC34}"/>
          </ac:graphicFrameMkLst>
        </pc:graphicFrameChg>
        <pc:graphicFrameChg chg="del">
          <ac:chgData name="Sue Chattoe" userId="741ab44a-d9c5-47bd-b16d-18b656618870" providerId="ADAL" clId="{107058AA-2B37-43AE-8905-E366995A9AFE}" dt="2020-06-09T06:32:59.204" v="1" actId="478"/>
          <ac:graphicFrameMkLst>
            <pc:docMk/>
            <pc:sldMk cId="3964091324" sldId="389"/>
            <ac:graphicFrameMk id="39" creationId="{ADC7D3D6-1BCB-4CD3-8DC5-85DDBEFC15D9}"/>
          </ac:graphicFrameMkLst>
        </pc:graphicFrameChg>
        <pc:graphicFrameChg chg="del">
          <ac:chgData name="Sue Chattoe" userId="741ab44a-d9c5-47bd-b16d-18b656618870" providerId="ADAL" clId="{107058AA-2B37-43AE-8905-E366995A9AFE}" dt="2020-06-09T06:32:54.403" v="0" actId="478"/>
          <ac:graphicFrameMkLst>
            <pc:docMk/>
            <pc:sldMk cId="3964091324" sldId="389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8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A657E5-E1C9-4A96-BEDA-459F1B7F4097}"/>
              </a:ext>
            </a:extLst>
          </p:cNvPr>
          <p:cNvSpPr txBox="1"/>
          <p:nvPr/>
        </p:nvSpPr>
        <p:spPr>
          <a:xfrm>
            <a:off x="206665" y="2577522"/>
            <a:ext cx="6444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BF88C7-F497-4867-87C3-3B136C7D5CE2}"/>
              </a:ext>
            </a:extLst>
          </p:cNvPr>
          <p:cNvSpPr txBox="1"/>
          <p:nvPr/>
        </p:nvSpPr>
        <p:spPr>
          <a:xfrm>
            <a:off x="1453574" y="580960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3F3A7A5-BE20-45DB-9179-A04DFD0F8CE3}"/>
              </a:ext>
            </a:extLst>
          </p:cNvPr>
          <p:cNvSpPr txBox="1"/>
          <p:nvPr/>
        </p:nvSpPr>
        <p:spPr>
          <a:xfrm>
            <a:off x="2458029" y="580960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32E600-2FE0-4F8D-BCFC-146A03B5DCF7}"/>
              </a:ext>
            </a:extLst>
          </p:cNvPr>
          <p:cNvSpPr txBox="1"/>
          <p:nvPr/>
        </p:nvSpPr>
        <p:spPr>
          <a:xfrm>
            <a:off x="3462484" y="580960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BF6FCB-58CE-4275-8ED7-17DA21790493}"/>
              </a:ext>
            </a:extLst>
          </p:cNvPr>
          <p:cNvSpPr txBox="1"/>
          <p:nvPr/>
        </p:nvSpPr>
        <p:spPr>
          <a:xfrm>
            <a:off x="4466939" y="580960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78EA84-1AC9-42CE-ADF5-611100711052}"/>
              </a:ext>
            </a:extLst>
          </p:cNvPr>
          <p:cNvSpPr txBox="1"/>
          <p:nvPr/>
        </p:nvSpPr>
        <p:spPr>
          <a:xfrm>
            <a:off x="5464467" y="580960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16D7DE8-92D2-4A64-92F6-E7EC86743591}"/>
              </a:ext>
            </a:extLst>
          </p:cNvPr>
          <p:cNvSpPr txBox="1"/>
          <p:nvPr/>
        </p:nvSpPr>
        <p:spPr>
          <a:xfrm>
            <a:off x="206665" y="8461709"/>
            <a:ext cx="6444000" cy="72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964091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343D13-978D-42DB-B7CF-EB2D303F606B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schemas.microsoft.com/office/2006/documentManagement/types"/>
    <ds:schemaRef ds:uri="5c7a0828-c5e4-45f8-a074-18a8fdc88ec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Find Pairs of Values 1 Worksheet</dc:title>
  <dc:creator>Sian Stebbings</dc:creator>
  <cp:lastModifiedBy>Rach Green</cp:lastModifiedBy>
  <cp:revision>9</cp:revision>
  <dcterms:created xsi:type="dcterms:W3CDTF">2018-10-23T11:51:23Z</dcterms:created>
  <dcterms:modified xsi:type="dcterms:W3CDTF">2020-06-11T12:22:25Z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