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933"/>
    <a:srgbClr val="FFBDBD"/>
    <a:srgbClr val="FFABAB"/>
    <a:srgbClr val="FF9300"/>
    <a:srgbClr val="FFCC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D99396-3E57-43BE-8BD5-8B58F954360A}" v="10" dt="2020-06-02T09:31:35.3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14" autoAdjust="0"/>
    <p:restoredTop sz="94660"/>
  </p:normalViewPr>
  <p:slideViewPr>
    <p:cSldViewPr snapToGrid="0">
      <p:cViewPr>
        <p:scale>
          <a:sx n="110" d="100"/>
          <a:sy n="110" d="100"/>
        </p:scale>
        <p:origin x="1186" y="-29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Chattoe" userId="741ab44a-d9c5-47bd-b16d-18b656618870" providerId="ADAL" clId="{14D99396-3E57-43BE-8BD5-8B58F954360A}"/>
    <pc:docChg chg="custSel delSld modSld">
      <pc:chgData name="Sue Chattoe" userId="741ab44a-d9c5-47bd-b16d-18b656618870" providerId="ADAL" clId="{14D99396-3E57-43BE-8BD5-8B58F954360A}" dt="2020-06-02T09:32:31.272" v="164" actId="47"/>
      <pc:docMkLst>
        <pc:docMk/>
      </pc:docMkLst>
      <pc:sldChg chg="del">
        <pc:chgData name="Sue Chattoe" userId="741ab44a-d9c5-47bd-b16d-18b656618870" providerId="ADAL" clId="{14D99396-3E57-43BE-8BD5-8B58F954360A}" dt="2020-06-02T09:32:31.272" v="164" actId="47"/>
        <pc:sldMkLst>
          <pc:docMk/>
          <pc:sldMk cId="4109944685" sldId="385"/>
        </pc:sldMkLst>
      </pc:sldChg>
      <pc:sldChg chg="addSp delSp modSp mod setBg">
        <pc:chgData name="Sue Chattoe" userId="741ab44a-d9c5-47bd-b16d-18b656618870" providerId="ADAL" clId="{14D99396-3E57-43BE-8BD5-8B58F954360A}" dt="2020-06-02T09:32:19.168" v="163" actId="1036"/>
        <pc:sldMkLst>
          <pc:docMk/>
          <pc:sldMk cId="2205178782" sldId="386"/>
        </pc:sldMkLst>
        <pc:spChg chg="add mod">
          <ac:chgData name="Sue Chattoe" userId="741ab44a-d9c5-47bd-b16d-18b656618870" providerId="ADAL" clId="{14D99396-3E57-43BE-8BD5-8B58F954360A}" dt="2020-06-02T09:21:00.800" v="40" actId="1036"/>
          <ac:spMkLst>
            <pc:docMk/>
            <pc:sldMk cId="2205178782" sldId="386"/>
            <ac:spMk id="4" creationId="{CA4F95E6-FF67-4078-82FF-A75FBF1DE924}"/>
          </ac:spMkLst>
        </pc:spChg>
        <pc:spChg chg="del">
          <ac:chgData name="Sue Chattoe" userId="741ab44a-d9c5-47bd-b16d-18b656618870" providerId="ADAL" clId="{14D99396-3E57-43BE-8BD5-8B58F954360A}" dt="2020-06-02T09:18:38.197" v="1" actId="478"/>
          <ac:spMkLst>
            <pc:docMk/>
            <pc:sldMk cId="2205178782" sldId="386"/>
            <ac:spMk id="5" creationId="{ACC150D0-4B57-4EAA-8BE0-A3628D8F5013}"/>
          </ac:spMkLst>
        </pc:spChg>
        <pc:spChg chg="add mod">
          <ac:chgData name="Sue Chattoe" userId="741ab44a-d9c5-47bd-b16d-18b656618870" providerId="ADAL" clId="{14D99396-3E57-43BE-8BD5-8B58F954360A}" dt="2020-06-02T09:21:14.919" v="55" actId="1036"/>
          <ac:spMkLst>
            <pc:docMk/>
            <pc:sldMk cId="2205178782" sldId="386"/>
            <ac:spMk id="15" creationId="{7CAD3EEE-AA9D-4031-8AF4-B53D3D3FCF28}"/>
          </ac:spMkLst>
        </pc:spChg>
        <pc:spChg chg="add mod">
          <ac:chgData name="Sue Chattoe" userId="741ab44a-d9c5-47bd-b16d-18b656618870" providerId="ADAL" clId="{14D99396-3E57-43BE-8BD5-8B58F954360A}" dt="2020-06-02T09:21:28.508" v="76" actId="1036"/>
          <ac:spMkLst>
            <pc:docMk/>
            <pc:sldMk cId="2205178782" sldId="386"/>
            <ac:spMk id="17" creationId="{906F1189-F15A-4311-B553-77866F6310C0}"/>
          </ac:spMkLst>
        </pc:spChg>
        <pc:spChg chg="add mod">
          <ac:chgData name="Sue Chattoe" userId="741ab44a-d9c5-47bd-b16d-18b656618870" providerId="ADAL" clId="{14D99396-3E57-43BE-8BD5-8B58F954360A}" dt="2020-06-02T09:32:19.168" v="163" actId="1036"/>
          <ac:spMkLst>
            <pc:docMk/>
            <pc:sldMk cId="2205178782" sldId="386"/>
            <ac:spMk id="19" creationId="{315AAD60-2AA8-4676-B2FB-E306EB88D1CB}"/>
          </ac:spMkLst>
        </pc:spChg>
        <pc:grpChg chg="del">
          <ac:chgData name="Sue Chattoe" userId="741ab44a-d9c5-47bd-b16d-18b656618870" providerId="ADAL" clId="{14D99396-3E57-43BE-8BD5-8B58F954360A}" dt="2020-06-02T09:18:41.367" v="2" actId="478"/>
          <ac:grpSpMkLst>
            <pc:docMk/>
            <pc:sldMk cId="2205178782" sldId="386"/>
            <ac:grpSpMk id="21" creationId="{66CC0C90-0009-41F8-A691-9E1FE5F13888}"/>
          </ac:grpSpMkLst>
        </pc:grpChg>
        <pc:graphicFrameChg chg="del">
          <ac:chgData name="Sue Chattoe" userId="741ab44a-d9c5-47bd-b16d-18b656618870" providerId="ADAL" clId="{14D99396-3E57-43BE-8BD5-8B58F954360A}" dt="2020-06-02T09:18:38.197" v="1" actId="478"/>
          <ac:graphicFrameMkLst>
            <pc:docMk/>
            <pc:sldMk cId="2205178782" sldId="386"/>
            <ac:graphicFrameMk id="2" creationId="{DC3D16D5-1FA4-4757-9E06-914AC27552AE}"/>
          </ac:graphicFrameMkLst>
        </pc:graphicFrameChg>
        <pc:graphicFrameChg chg="del">
          <ac:chgData name="Sue Chattoe" userId="741ab44a-d9c5-47bd-b16d-18b656618870" providerId="ADAL" clId="{14D99396-3E57-43BE-8BD5-8B58F954360A}" dt="2020-06-02T09:18:38.197" v="1" actId="478"/>
          <ac:graphicFrameMkLst>
            <pc:docMk/>
            <pc:sldMk cId="2205178782" sldId="386"/>
            <ac:graphicFrameMk id="3" creationId="{93BF5018-06F0-4CE4-91C9-C639FA5237C2}"/>
          </ac:graphicFrameMkLst>
        </pc:graphicFrameChg>
        <pc:graphicFrameChg chg="del">
          <ac:chgData name="Sue Chattoe" userId="741ab44a-d9c5-47bd-b16d-18b656618870" providerId="ADAL" clId="{14D99396-3E57-43BE-8BD5-8B58F954360A}" dt="2020-06-02T09:18:38.197" v="1" actId="478"/>
          <ac:graphicFrameMkLst>
            <pc:docMk/>
            <pc:sldMk cId="2205178782" sldId="386"/>
            <ac:graphicFrameMk id="8" creationId="{9F384A07-A93A-435E-8E6B-EB4CB8CF3DF7}"/>
          </ac:graphicFrameMkLst>
        </pc:graphicFrameChg>
        <pc:graphicFrameChg chg="del">
          <ac:chgData name="Sue Chattoe" userId="741ab44a-d9c5-47bd-b16d-18b656618870" providerId="ADAL" clId="{14D99396-3E57-43BE-8BD5-8B58F954360A}" dt="2020-06-02T09:18:38.197" v="1" actId="478"/>
          <ac:graphicFrameMkLst>
            <pc:docMk/>
            <pc:sldMk cId="2205178782" sldId="386"/>
            <ac:graphicFrameMk id="16" creationId="{6AD891F5-701F-4229-8511-C02B663E5E10}"/>
          </ac:graphicFrameMkLst>
        </pc:graphicFrameChg>
        <pc:graphicFrameChg chg="del">
          <ac:chgData name="Sue Chattoe" userId="741ab44a-d9c5-47bd-b16d-18b656618870" providerId="ADAL" clId="{14D99396-3E57-43BE-8BD5-8B58F954360A}" dt="2020-06-02T09:18:33.233" v="0" actId="478"/>
          <ac:graphicFrameMkLst>
            <pc:docMk/>
            <pc:sldMk cId="2205178782" sldId="386"/>
            <ac:graphicFrameMk id="41" creationId="{E29B27C4-C26B-4A0D-8450-77EF046FA962}"/>
          </ac:graphicFrameMkLst>
        </pc:graphicFrameChg>
        <pc:picChg chg="del">
          <ac:chgData name="Sue Chattoe" userId="741ab44a-d9c5-47bd-b16d-18b656618870" providerId="ADAL" clId="{14D99396-3E57-43BE-8BD5-8B58F954360A}" dt="2020-06-02T09:18:38.197" v="1" actId="478"/>
          <ac:picMkLst>
            <pc:docMk/>
            <pc:sldMk cId="2205178782" sldId="386"/>
            <ac:picMk id="18" creationId="{C5FA2C8E-983F-4E38-B845-0928F9B4411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450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A4F95E6-FF67-4078-82FF-A75FBF1DE924}"/>
              </a:ext>
            </a:extLst>
          </p:cNvPr>
          <p:cNvSpPr txBox="1"/>
          <p:nvPr/>
        </p:nvSpPr>
        <p:spPr>
          <a:xfrm>
            <a:off x="256308" y="4281054"/>
            <a:ext cx="2272145" cy="276999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AD3EEE-AA9D-4031-8AF4-B53D3D3FCF28}"/>
              </a:ext>
            </a:extLst>
          </p:cNvPr>
          <p:cNvSpPr txBox="1"/>
          <p:nvPr/>
        </p:nvSpPr>
        <p:spPr>
          <a:xfrm>
            <a:off x="256308" y="5105584"/>
            <a:ext cx="2272145" cy="276999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06F1189-F15A-4311-B553-77866F6310C0}"/>
              </a:ext>
            </a:extLst>
          </p:cNvPr>
          <p:cNvSpPr txBox="1"/>
          <p:nvPr/>
        </p:nvSpPr>
        <p:spPr>
          <a:xfrm>
            <a:off x="256308" y="5930113"/>
            <a:ext cx="2272145" cy="276999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15AAD60-2AA8-4676-B2FB-E306EB88D1CB}"/>
              </a:ext>
            </a:extLst>
          </p:cNvPr>
          <p:cNvSpPr txBox="1"/>
          <p:nvPr/>
        </p:nvSpPr>
        <p:spPr>
          <a:xfrm>
            <a:off x="256308" y="8437609"/>
            <a:ext cx="6345383" cy="684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1787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purl.org/dc/dcmitype/"/>
    <ds:schemaRef ds:uri="http://purl.org/dc/terms/"/>
    <ds:schemaRef ds:uri="http://schemas.microsoft.com/office/2006/documentManagement/types"/>
    <ds:schemaRef ds:uri="86144f90-c7b6-48d0-aae5-f5e9e48cc3df"/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0f0ae0ff-29c4-4766-b250-c1a9bee8d430"/>
    <ds:schemaRef ds:uri="http://schemas.microsoft.com/sharepoint/v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D64C401-3457-43F7-8F0A-9083183BDC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577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Forming Equations Worksheet</dc:title>
  <dc:creator>Sian Stebbings</dc:creator>
  <cp:lastModifiedBy>Sue Chattoe</cp:lastModifiedBy>
  <cp:revision>4</cp:revision>
  <dcterms:created xsi:type="dcterms:W3CDTF">2018-10-23T11:51:23Z</dcterms:created>
  <dcterms:modified xsi:type="dcterms:W3CDTF">2020-06-02T09:32:33Z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