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D60093"/>
    <a:srgbClr val="CC0066"/>
    <a:srgbClr val="A50021"/>
    <a:srgbClr val="339933"/>
    <a:srgbClr val="3333FF"/>
    <a:srgbClr val="66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FBE8F9-5E47-4050-AB40-513EF3FD0F00}" v="12" dt="2020-07-02T11:06:19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5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53FBE8F9-5E47-4050-AB40-513EF3FD0F00}"/>
    <pc:docChg chg="custSel delSld modSld">
      <pc:chgData name="Sue Chattoe" userId="741ab44a-d9c5-47bd-b16d-18b656618870" providerId="ADAL" clId="{53FBE8F9-5E47-4050-AB40-513EF3FD0F00}" dt="2020-07-02T11:06:41.792" v="160" actId="47"/>
      <pc:docMkLst>
        <pc:docMk/>
      </pc:docMkLst>
      <pc:sldChg chg="del">
        <pc:chgData name="Sue Chattoe" userId="741ab44a-d9c5-47bd-b16d-18b656618870" providerId="ADAL" clId="{53FBE8F9-5E47-4050-AB40-513EF3FD0F00}" dt="2020-07-02T11:06:41.792" v="160" actId="47"/>
        <pc:sldMkLst>
          <pc:docMk/>
          <pc:sldMk cId="4109944685" sldId="385"/>
        </pc:sldMkLst>
      </pc:sldChg>
      <pc:sldChg chg="addSp delSp modSp mod setBg">
        <pc:chgData name="Sue Chattoe" userId="741ab44a-d9c5-47bd-b16d-18b656618870" providerId="ADAL" clId="{53FBE8F9-5E47-4050-AB40-513EF3FD0F00}" dt="2020-07-02T11:06:34.370" v="159" actId="1035"/>
        <pc:sldMkLst>
          <pc:docMk/>
          <pc:sldMk cId="1399580821" sldId="386"/>
        </pc:sldMkLst>
        <pc:spChg chg="add mod">
          <ac:chgData name="Sue Chattoe" userId="741ab44a-d9c5-47bd-b16d-18b656618870" providerId="ADAL" clId="{53FBE8F9-5E47-4050-AB40-513EF3FD0F00}" dt="2020-07-02T11:01:20.265" v="25" actId="14100"/>
          <ac:spMkLst>
            <pc:docMk/>
            <pc:sldMk cId="1399580821" sldId="386"/>
            <ac:spMk id="2" creationId="{61CFD0DA-05B7-4DEA-A1CA-7A2F596A8F6E}"/>
          </ac:spMkLst>
        </pc:spChg>
        <pc:spChg chg="del">
          <ac:chgData name="Sue Chattoe" userId="741ab44a-d9c5-47bd-b16d-18b656618870" providerId="ADAL" clId="{53FBE8F9-5E47-4050-AB40-513EF3FD0F00}" dt="2020-07-02T10:58:58.437" v="1" actId="478"/>
          <ac:spMkLst>
            <pc:docMk/>
            <pc:sldMk cId="1399580821" sldId="386"/>
            <ac:spMk id="3" creationId="{BC8E874D-0040-423D-ABE2-843B35813EFA}"/>
          </ac:spMkLst>
        </pc:spChg>
        <pc:spChg chg="del">
          <ac:chgData name="Sue Chattoe" userId="741ab44a-d9c5-47bd-b16d-18b656618870" providerId="ADAL" clId="{53FBE8F9-5E47-4050-AB40-513EF3FD0F00}" dt="2020-07-02T10:58:58.437" v="1" actId="478"/>
          <ac:spMkLst>
            <pc:docMk/>
            <pc:sldMk cId="1399580821" sldId="386"/>
            <ac:spMk id="5" creationId="{DF83273B-FDA7-4E55-9C27-CAB1FF1E338D}"/>
          </ac:spMkLst>
        </pc:spChg>
        <pc:spChg chg="del">
          <ac:chgData name="Sue Chattoe" userId="741ab44a-d9c5-47bd-b16d-18b656618870" providerId="ADAL" clId="{53FBE8F9-5E47-4050-AB40-513EF3FD0F00}" dt="2020-07-02T10:58:58.437" v="1" actId="478"/>
          <ac:spMkLst>
            <pc:docMk/>
            <pc:sldMk cId="1399580821" sldId="386"/>
            <ac:spMk id="8" creationId="{D34C3B80-93F2-4BAE-B6C9-773E746CF66F}"/>
          </ac:spMkLst>
        </pc:spChg>
        <pc:spChg chg="add mod">
          <ac:chgData name="Sue Chattoe" userId="741ab44a-d9c5-47bd-b16d-18b656618870" providerId="ADAL" clId="{53FBE8F9-5E47-4050-AB40-513EF3FD0F00}" dt="2020-07-02T11:02:58.294" v="91" actId="14100"/>
          <ac:spMkLst>
            <pc:docMk/>
            <pc:sldMk cId="1399580821" sldId="386"/>
            <ac:spMk id="19" creationId="{CF4C2FBE-DE03-46BD-8FE8-1B02F7700D97}"/>
          </ac:spMkLst>
        </pc:spChg>
        <pc:spChg chg="add mod">
          <ac:chgData name="Sue Chattoe" userId="741ab44a-d9c5-47bd-b16d-18b656618870" providerId="ADAL" clId="{53FBE8F9-5E47-4050-AB40-513EF3FD0F00}" dt="2020-07-02T11:04:14.210" v="115" actId="1037"/>
          <ac:spMkLst>
            <pc:docMk/>
            <pc:sldMk cId="1399580821" sldId="386"/>
            <ac:spMk id="20" creationId="{532E78DC-9C85-435C-BA8F-BAE243FDF06A}"/>
          </ac:spMkLst>
        </pc:spChg>
        <pc:spChg chg="add mod">
          <ac:chgData name="Sue Chattoe" userId="741ab44a-d9c5-47bd-b16d-18b656618870" providerId="ADAL" clId="{53FBE8F9-5E47-4050-AB40-513EF3FD0F00}" dt="2020-07-02T11:05:44.326" v="138" actId="14100"/>
          <ac:spMkLst>
            <pc:docMk/>
            <pc:sldMk cId="1399580821" sldId="386"/>
            <ac:spMk id="22" creationId="{B3C786A5-8B17-4B88-89D2-ED420EFE81B7}"/>
          </ac:spMkLst>
        </pc:spChg>
        <pc:spChg chg="add mod">
          <ac:chgData name="Sue Chattoe" userId="741ab44a-d9c5-47bd-b16d-18b656618870" providerId="ADAL" clId="{53FBE8F9-5E47-4050-AB40-513EF3FD0F00}" dt="2020-07-02T11:06:17.263" v="148" actId="1038"/>
          <ac:spMkLst>
            <pc:docMk/>
            <pc:sldMk cId="1399580821" sldId="386"/>
            <ac:spMk id="24" creationId="{2134EAB6-C3EB-4943-8009-C0C3D0F94CB2}"/>
          </ac:spMkLst>
        </pc:spChg>
        <pc:spChg chg="del">
          <ac:chgData name="Sue Chattoe" userId="741ab44a-d9c5-47bd-b16d-18b656618870" providerId="ADAL" clId="{53FBE8F9-5E47-4050-AB40-513EF3FD0F00}" dt="2020-07-02T10:58:58.437" v="1" actId="478"/>
          <ac:spMkLst>
            <pc:docMk/>
            <pc:sldMk cId="1399580821" sldId="386"/>
            <ac:spMk id="25" creationId="{8F12400C-0ECD-492C-A8B3-1E8320335C55}"/>
          </ac:spMkLst>
        </pc:spChg>
        <pc:spChg chg="del">
          <ac:chgData name="Sue Chattoe" userId="741ab44a-d9c5-47bd-b16d-18b656618870" providerId="ADAL" clId="{53FBE8F9-5E47-4050-AB40-513EF3FD0F00}" dt="2020-07-02T10:58:58.437" v="1" actId="478"/>
          <ac:spMkLst>
            <pc:docMk/>
            <pc:sldMk cId="1399580821" sldId="386"/>
            <ac:spMk id="26" creationId="{83A4C4EF-3466-4A2E-9821-2FD1FF7DBB05}"/>
          </ac:spMkLst>
        </pc:spChg>
        <pc:spChg chg="add mod">
          <ac:chgData name="Sue Chattoe" userId="741ab44a-d9c5-47bd-b16d-18b656618870" providerId="ADAL" clId="{53FBE8F9-5E47-4050-AB40-513EF3FD0F00}" dt="2020-07-02T11:06:34.370" v="159" actId="1035"/>
          <ac:spMkLst>
            <pc:docMk/>
            <pc:sldMk cId="1399580821" sldId="386"/>
            <ac:spMk id="28" creationId="{914BE9A4-1333-405F-986D-225BB7BAC076}"/>
          </ac:spMkLst>
        </pc:spChg>
        <pc:grpChg chg="del">
          <ac:chgData name="Sue Chattoe" userId="741ab44a-d9c5-47bd-b16d-18b656618870" providerId="ADAL" clId="{53FBE8F9-5E47-4050-AB40-513EF3FD0F00}" dt="2020-07-02T10:59:01.074" v="2" actId="478"/>
          <ac:grpSpMkLst>
            <pc:docMk/>
            <pc:sldMk cId="1399580821" sldId="386"/>
            <ac:grpSpMk id="29" creationId="{70C9BABB-FAB7-4BEB-A0DB-2928D3D4C457}"/>
          </ac:grpSpMkLst>
        </pc:grpChg>
        <pc:graphicFrameChg chg="del">
          <ac:chgData name="Sue Chattoe" userId="741ab44a-d9c5-47bd-b16d-18b656618870" providerId="ADAL" clId="{53FBE8F9-5E47-4050-AB40-513EF3FD0F00}" dt="2020-07-02T10:58:58.437" v="1" actId="478"/>
          <ac:graphicFrameMkLst>
            <pc:docMk/>
            <pc:sldMk cId="1399580821" sldId="386"/>
            <ac:graphicFrameMk id="18" creationId="{DCE90B0D-E029-48D8-868E-E9B017896CAF}"/>
          </ac:graphicFrameMkLst>
        </pc:graphicFrameChg>
        <pc:graphicFrameChg chg="del">
          <ac:chgData name="Sue Chattoe" userId="741ab44a-d9c5-47bd-b16d-18b656618870" providerId="ADAL" clId="{53FBE8F9-5E47-4050-AB40-513EF3FD0F00}" dt="2020-07-02T10:58:58.437" v="1" actId="478"/>
          <ac:graphicFrameMkLst>
            <pc:docMk/>
            <pc:sldMk cId="1399580821" sldId="386"/>
            <ac:graphicFrameMk id="21" creationId="{F28C9BB1-A5BB-47EF-B69F-8C69D39E4D8B}"/>
          </ac:graphicFrameMkLst>
        </pc:graphicFrameChg>
        <pc:graphicFrameChg chg="del">
          <ac:chgData name="Sue Chattoe" userId="741ab44a-d9c5-47bd-b16d-18b656618870" providerId="ADAL" clId="{53FBE8F9-5E47-4050-AB40-513EF3FD0F00}" dt="2020-07-02T10:58:58.437" v="1" actId="478"/>
          <ac:graphicFrameMkLst>
            <pc:docMk/>
            <pc:sldMk cId="1399580821" sldId="386"/>
            <ac:graphicFrameMk id="23" creationId="{2917D0D3-F203-5D41-B8B9-639A2C1F8125}"/>
          </ac:graphicFrameMkLst>
        </pc:graphicFrameChg>
        <pc:graphicFrameChg chg="del">
          <ac:chgData name="Sue Chattoe" userId="741ab44a-d9c5-47bd-b16d-18b656618870" providerId="ADAL" clId="{53FBE8F9-5E47-4050-AB40-513EF3FD0F00}" dt="2020-07-02T10:58:58.437" v="1" actId="478"/>
          <ac:graphicFrameMkLst>
            <pc:docMk/>
            <pc:sldMk cId="1399580821" sldId="386"/>
            <ac:graphicFrameMk id="27" creationId="{FDF84C47-BC09-471E-B2DE-4320186D892E}"/>
          </ac:graphicFrameMkLst>
        </pc:graphicFrameChg>
        <pc:graphicFrameChg chg="del">
          <ac:chgData name="Sue Chattoe" userId="741ab44a-d9c5-47bd-b16d-18b656618870" providerId="ADAL" clId="{53FBE8F9-5E47-4050-AB40-513EF3FD0F00}" dt="2020-07-02T10:58:53.805" v="0" actId="478"/>
          <ac:graphicFrameMkLst>
            <pc:docMk/>
            <pc:sldMk cId="1399580821" sldId="386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53FBE8F9-5E47-4050-AB40-513EF3FD0F00}" dt="2020-07-02T10:58:58.437" v="1" actId="478"/>
          <ac:graphicFrameMkLst>
            <pc:docMk/>
            <pc:sldMk cId="1399580821" sldId="386"/>
            <ac:graphicFrameMk id="46" creationId="{9762DBBB-F95F-49B9-9F4C-0D38AA3AEB0E}"/>
          </ac:graphicFrameMkLst>
        </pc:graphicFrameChg>
        <pc:picChg chg="del">
          <ac:chgData name="Sue Chattoe" userId="741ab44a-d9c5-47bd-b16d-18b656618870" providerId="ADAL" clId="{53FBE8F9-5E47-4050-AB40-513EF3FD0F00}" dt="2020-07-02T10:58:58.437" v="1" actId="478"/>
          <ac:picMkLst>
            <pc:docMk/>
            <pc:sldMk cId="1399580821" sldId="386"/>
            <ac:picMk id="7" creationId="{8B2BF059-A0EC-46E4-9C47-ECF09D3488A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20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CFD0DA-05B7-4DEA-A1CA-7A2F596A8F6E}"/>
              </a:ext>
            </a:extLst>
          </p:cNvPr>
          <p:cNvSpPr txBox="1"/>
          <p:nvPr/>
        </p:nvSpPr>
        <p:spPr>
          <a:xfrm>
            <a:off x="259080" y="2353732"/>
            <a:ext cx="2667600" cy="939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4C2FBE-DE03-46BD-8FE8-1B02F7700D97}"/>
              </a:ext>
            </a:extLst>
          </p:cNvPr>
          <p:cNvSpPr txBox="1"/>
          <p:nvPr/>
        </p:nvSpPr>
        <p:spPr>
          <a:xfrm>
            <a:off x="220980" y="5625331"/>
            <a:ext cx="64116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2E78DC-9C85-435C-BA8F-BAE243FDF06A}"/>
              </a:ext>
            </a:extLst>
          </p:cNvPr>
          <p:cNvSpPr txBox="1"/>
          <p:nvPr/>
        </p:nvSpPr>
        <p:spPr>
          <a:xfrm>
            <a:off x="579120" y="7504166"/>
            <a:ext cx="896400" cy="381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C786A5-8B17-4B88-89D2-ED420EFE81B7}"/>
              </a:ext>
            </a:extLst>
          </p:cNvPr>
          <p:cNvSpPr txBox="1"/>
          <p:nvPr/>
        </p:nvSpPr>
        <p:spPr>
          <a:xfrm>
            <a:off x="3472500" y="8852906"/>
            <a:ext cx="1620000" cy="27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34EAB6-C3EB-4943-8009-C0C3D0F94CB2}"/>
              </a:ext>
            </a:extLst>
          </p:cNvPr>
          <p:cNvSpPr txBox="1"/>
          <p:nvPr/>
        </p:nvSpPr>
        <p:spPr>
          <a:xfrm>
            <a:off x="5092500" y="7479412"/>
            <a:ext cx="1494000" cy="27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4BE9A4-1333-405F-986D-225BB7BAC076}"/>
              </a:ext>
            </a:extLst>
          </p:cNvPr>
          <p:cNvSpPr txBox="1"/>
          <p:nvPr/>
        </p:nvSpPr>
        <p:spPr>
          <a:xfrm>
            <a:off x="5092500" y="8578682"/>
            <a:ext cx="1494000" cy="27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80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http://schemas.microsoft.com/office/infopath/2007/PartnerControls"/>
    <ds:schemaRef ds:uri="86144f90-c7b6-48d0-aae5-f5e9e48cc3df"/>
    <ds:schemaRef ds:uri="http://schemas.microsoft.com/sharepoint/v3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692DEB-A5BF-4CB6-80F8-DCD36F812AD7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Read and Interpret Pie Charts Worksheet</dc:title>
  <dc:creator>Sian Stebbings</dc:creator>
  <cp:lastModifiedBy>Sue Chattoe</cp:lastModifiedBy>
  <cp:revision>4</cp:revision>
  <dcterms:created xsi:type="dcterms:W3CDTF">2018-10-23T11:51:23Z</dcterms:created>
  <dcterms:modified xsi:type="dcterms:W3CDTF">2020-07-02T11:06:46Z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