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66FF66"/>
    <a:srgbClr val="FF0000"/>
    <a:srgbClr val="66FFFF"/>
    <a:srgbClr val="FF9933"/>
    <a:srgbClr val="FF99FF"/>
    <a:srgbClr val="FF00FF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3704C4-80E4-4282-A0E9-67E1CCF63B1F}" v="10" dt="2020-07-02T11:29:15.1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34"/>
    <p:restoredTop sz="93145" autoAdjust="0"/>
  </p:normalViewPr>
  <p:slideViewPr>
    <p:cSldViewPr snapToGrid="0">
      <p:cViewPr>
        <p:scale>
          <a:sx n="120" d="100"/>
          <a:sy n="120" d="100"/>
        </p:scale>
        <p:origin x="1363" y="-3677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Chattoe" userId="741ab44a-d9c5-47bd-b16d-18b656618870" providerId="ADAL" clId="{4B3704C4-80E4-4282-A0E9-67E1CCF63B1F}"/>
    <pc:docChg chg="undo custSel delSld modSld">
      <pc:chgData name="Sue Chattoe" userId="741ab44a-d9c5-47bd-b16d-18b656618870" providerId="ADAL" clId="{4B3704C4-80E4-4282-A0E9-67E1CCF63B1F}" dt="2020-07-02T11:29:43.775" v="68" actId="47"/>
      <pc:docMkLst>
        <pc:docMk/>
      </pc:docMkLst>
      <pc:sldChg chg="del">
        <pc:chgData name="Sue Chattoe" userId="741ab44a-d9c5-47bd-b16d-18b656618870" providerId="ADAL" clId="{4B3704C4-80E4-4282-A0E9-67E1CCF63B1F}" dt="2020-07-02T11:29:43.775" v="68" actId="47"/>
        <pc:sldMkLst>
          <pc:docMk/>
          <pc:sldMk cId="1370681995" sldId="387"/>
        </pc:sldMkLst>
      </pc:sldChg>
      <pc:sldChg chg="addSp delSp modSp mod setBg">
        <pc:chgData name="Sue Chattoe" userId="741ab44a-d9c5-47bd-b16d-18b656618870" providerId="ADAL" clId="{4B3704C4-80E4-4282-A0E9-67E1CCF63B1F}" dt="2020-07-02T11:29:38.385" v="67" actId="1035"/>
        <pc:sldMkLst>
          <pc:docMk/>
          <pc:sldMk cId="3657565893" sldId="388"/>
        </pc:sldMkLst>
        <pc:spChg chg="del">
          <ac:chgData name="Sue Chattoe" userId="741ab44a-d9c5-47bd-b16d-18b656618870" providerId="ADAL" clId="{4B3704C4-80E4-4282-A0E9-67E1CCF63B1F}" dt="2020-07-02T11:25:01.640" v="9" actId="478"/>
          <ac:spMkLst>
            <pc:docMk/>
            <pc:sldMk cId="3657565893" sldId="388"/>
            <ac:spMk id="4" creationId="{F8B8D477-F716-4F3D-BD13-AB21C21D796B}"/>
          </ac:spMkLst>
        </pc:spChg>
        <pc:spChg chg="del">
          <ac:chgData name="Sue Chattoe" userId="741ab44a-d9c5-47bd-b16d-18b656618870" providerId="ADAL" clId="{4B3704C4-80E4-4282-A0E9-67E1CCF63B1F}" dt="2020-07-02T11:25:01.640" v="9" actId="478"/>
          <ac:spMkLst>
            <pc:docMk/>
            <pc:sldMk cId="3657565893" sldId="388"/>
            <ac:spMk id="6" creationId="{3E144425-321A-457F-BC93-DFD39B9F858E}"/>
          </ac:spMkLst>
        </pc:spChg>
        <pc:spChg chg="add mod">
          <ac:chgData name="Sue Chattoe" userId="741ab44a-d9c5-47bd-b16d-18b656618870" providerId="ADAL" clId="{4B3704C4-80E4-4282-A0E9-67E1CCF63B1F}" dt="2020-07-02T11:26:56.663" v="36" actId="1037"/>
          <ac:spMkLst>
            <pc:docMk/>
            <pc:sldMk cId="3657565893" sldId="388"/>
            <ac:spMk id="10" creationId="{99933D83-F40F-4749-9261-EEFF255DC97F}"/>
          </ac:spMkLst>
        </pc:spChg>
        <pc:spChg chg="del">
          <ac:chgData name="Sue Chattoe" userId="741ab44a-d9c5-47bd-b16d-18b656618870" providerId="ADAL" clId="{4B3704C4-80E4-4282-A0E9-67E1CCF63B1F}" dt="2020-07-02T11:25:01.640" v="9" actId="478"/>
          <ac:spMkLst>
            <pc:docMk/>
            <pc:sldMk cId="3657565893" sldId="388"/>
            <ac:spMk id="14" creationId="{E96CFD5E-8A9E-448C-B338-E714D13541A6}"/>
          </ac:spMkLst>
        </pc:spChg>
        <pc:spChg chg="del">
          <ac:chgData name="Sue Chattoe" userId="741ab44a-d9c5-47bd-b16d-18b656618870" providerId="ADAL" clId="{4B3704C4-80E4-4282-A0E9-67E1CCF63B1F}" dt="2020-07-02T11:24:38.793" v="2" actId="478"/>
          <ac:spMkLst>
            <pc:docMk/>
            <pc:sldMk cId="3657565893" sldId="388"/>
            <ac:spMk id="29" creationId="{AC4DD023-6B26-46EB-A030-1FB5C023AE00}"/>
          </ac:spMkLst>
        </pc:spChg>
        <pc:spChg chg="del">
          <ac:chgData name="Sue Chattoe" userId="741ab44a-d9c5-47bd-b16d-18b656618870" providerId="ADAL" clId="{4B3704C4-80E4-4282-A0E9-67E1CCF63B1F}" dt="2020-07-02T11:25:01.640" v="9" actId="478"/>
          <ac:spMkLst>
            <pc:docMk/>
            <pc:sldMk cId="3657565893" sldId="388"/>
            <ac:spMk id="30" creationId="{EC3A8210-1AF5-47A1-8C3C-B65A9C67914F}"/>
          </ac:spMkLst>
        </pc:spChg>
        <pc:spChg chg="del">
          <ac:chgData name="Sue Chattoe" userId="741ab44a-d9c5-47bd-b16d-18b656618870" providerId="ADAL" clId="{4B3704C4-80E4-4282-A0E9-67E1CCF63B1F}" dt="2020-07-02T11:24:38.793" v="2" actId="478"/>
          <ac:spMkLst>
            <pc:docMk/>
            <pc:sldMk cId="3657565893" sldId="388"/>
            <ac:spMk id="31" creationId="{A52A8675-6162-435D-9BF2-87EA007B4D06}"/>
          </ac:spMkLst>
        </pc:spChg>
        <pc:spChg chg="del">
          <ac:chgData name="Sue Chattoe" userId="741ab44a-d9c5-47bd-b16d-18b656618870" providerId="ADAL" clId="{4B3704C4-80E4-4282-A0E9-67E1CCF63B1F}" dt="2020-07-02T11:24:38.793" v="2" actId="478"/>
          <ac:spMkLst>
            <pc:docMk/>
            <pc:sldMk cId="3657565893" sldId="388"/>
            <ac:spMk id="33" creationId="{7BCBA958-EAA0-4EF3-8A12-E66FDCED3DF2}"/>
          </ac:spMkLst>
        </pc:spChg>
        <pc:spChg chg="del">
          <ac:chgData name="Sue Chattoe" userId="741ab44a-d9c5-47bd-b16d-18b656618870" providerId="ADAL" clId="{4B3704C4-80E4-4282-A0E9-67E1CCF63B1F}" dt="2020-07-02T11:24:38.793" v="2" actId="478"/>
          <ac:spMkLst>
            <pc:docMk/>
            <pc:sldMk cId="3657565893" sldId="388"/>
            <ac:spMk id="34" creationId="{5780166A-FE55-4842-B563-2E944373A515}"/>
          </ac:spMkLst>
        </pc:spChg>
        <pc:spChg chg="del">
          <ac:chgData name="Sue Chattoe" userId="741ab44a-d9c5-47bd-b16d-18b656618870" providerId="ADAL" clId="{4B3704C4-80E4-4282-A0E9-67E1CCF63B1F}" dt="2020-07-02T11:25:01.640" v="9" actId="478"/>
          <ac:spMkLst>
            <pc:docMk/>
            <pc:sldMk cId="3657565893" sldId="388"/>
            <ac:spMk id="35" creationId="{EB45BEAC-40A4-B747-A4F5-5D2938919089}"/>
          </ac:spMkLst>
        </pc:spChg>
        <pc:spChg chg="del">
          <ac:chgData name="Sue Chattoe" userId="741ab44a-d9c5-47bd-b16d-18b656618870" providerId="ADAL" clId="{4B3704C4-80E4-4282-A0E9-67E1CCF63B1F}" dt="2020-07-02T11:24:38.793" v="2" actId="478"/>
          <ac:spMkLst>
            <pc:docMk/>
            <pc:sldMk cId="3657565893" sldId="388"/>
            <ac:spMk id="36" creationId="{8C699CAD-780B-40B6-AFD2-F45B958B817E}"/>
          </ac:spMkLst>
        </pc:spChg>
        <pc:spChg chg="del">
          <ac:chgData name="Sue Chattoe" userId="741ab44a-d9c5-47bd-b16d-18b656618870" providerId="ADAL" clId="{4B3704C4-80E4-4282-A0E9-67E1CCF63B1F}" dt="2020-07-02T11:24:44.405" v="5" actId="478"/>
          <ac:spMkLst>
            <pc:docMk/>
            <pc:sldMk cId="3657565893" sldId="388"/>
            <ac:spMk id="45" creationId="{49ADE193-038A-4C56-81D7-3584D702F506}"/>
          </ac:spMkLst>
        </pc:spChg>
        <pc:spChg chg="del">
          <ac:chgData name="Sue Chattoe" userId="741ab44a-d9c5-47bd-b16d-18b656618870" providerId="ADAL" clId="{4B3704C4-80E4-4282-A0E9-67E1CCF63B1F}" dt="2020-07-02T11:24:44.405" v="5" actId="478"/>
          <ac:spMkLst>
            <pc:docMk/>
            <pc:sldMk cId="3657565893" sldId="388"/>
            <ac:spMk id="46" creationId="{E991FC71-2D74-4D2D-B6FD-042AB2C9A563}"/>
          </ac:spMkLst>
        </pc:spChg>
        <pc:spChg chg="del">
          <ac:chgData name="Sue Chattoe" userId="741ab44a-d9c5-47bd-b16d-18b656618870" providerId="ADAL" clId="{4B3704C4-80E4-4282-A0E9-67E1CCF63B1F}" dt="2020-07-02T11:25:01.640" v="9" actId="478"/>
          <ac:spMkLst>
            <pc:docMk/>
            <pc:sldMk cId="3657565893" sldId="388"/>
            <ac:spMk id="47" creationId="{C096157C-2A64-467F-B65D-6AEC6D0D86EB}"/>
          </ac:spMkLst>
        </pc:spChg>
        <pc:spChg chg="del">
          <ac:chgData name="Sue Chattoe" userId="741ab44a-d9c5-47bd-b16d-18b656618870" providerId="ADAL" clId="{4B3704C4-80E4-4282-A0E9-67E1CCF63B1F}" dt="2020-07-02T11:25:01.640" v="9" actId="478"/>
          <ac:spMkLst>
            <pc:docMk/>
            <pc:sldMk cId="3657565893" sldId="388"/>
            <ac:spMk id="48" creationId="{67C52556-45E5-4F56-88A7-087BC75ECF4A}"/>
          </ac:spMkLst>
        </pc:spChg>
        <pc:spChg chg="del">
          <ac:chgData name="Sue Chattoe" userId="741ab44a-d9c5-47bd-b16d-18b656618870" providerId="ADAL" clId="{4B3704C4-80E4-4282-A0E9-67E1CCF63B1F}" dt="2020-07-02T11:25:01.640" v="9" actId="478"/>
          <ac:spMkLst>
            <pc:docMk/>
            <pc:sldMk cId="3657565893" sldId="388"/>
            <ac:spMk id="49" creationId="{AC1CC799-7BFA-4759-A985-0655E88C3E64}"/>
          </ac:spMkLst>
        </pc:spChg>
        <pc:spChg chg="del">
          <ac:chgData name="Sue Chattoe" userId="741ab44a-d9c5-47bd-b16d-18b656618870" providerId="ADAL" clId="{4B3704C4-80E4-4282-A0E9-67E1CCF63B1F}" dt="2020-07-02T11:24:44.405" v="5" actId="478"/>
          <ac:spMkLst>
            <pc:docMk/>
            <pc:sldMk cId="3657565893" sldId="388"/>
            <ac:spMk id="50" creationId="{28FB8BB4-396A-4F91-B512-389DD9E7BA45}"/>
          </ac:spMkLst>
        </pc:spChg>
        <pc:spChg chg="del">
          <ac:chgData name="Sue Chattoe" userId="741ab44a-d9c5-47bd-b16d-18b656618870" providerId="ADAL" clId="{4B3704C4-80E4-4282-A0E9-67E1CCF63B1F}" dt="2020-07-02T11:24:44.405" v="5" actId="478"/>
          <ac:spMkLst>
            <pc:docMk/>
            <pc:sldMk cId="3657565893" sldId="388"/>
            <ac:spMk id="51" creationId="{AD364A52-AC90-4C79-995B-CFC853969CE5}"/>
          </ac:spMkLst>
        </pc:spChg>
        <pc:spChg chg="del">
          <ac:chgData name="Sue Chattoe" userId="741ab44a-d9c5-47bd-b16d-18b656618870" providerId="ADAL" clId="{4B3704C4-80E4-4282-A0E9-67E1CCF63B1F}" dt="2020-07-02T11:24:44.405" v="5" actId="478"/>
          <ac:spMkLst>
            <pc:docMk/>
            <pc:sldMk cId="3657565893" sldId="388"/>
            <ac:spMk id="52" creationId="{8CD68077-68F8-4691-BB43-95576C030BAA}"/>
          </ac:spMkLst>
        </pc:spChg>
        <pc:spChg chg="del">
          <ac:chgData name="Sue Chattoe" userId="741ab44a-d9c5-47bd-b16d-18b656618870" providerId="ADAL" clId="{4B3704C4-80E4-4282-A0E9-67E1CCF63B1F}" dt="2020-07-02T11:25:01.640" v="9" actId="478"/>
          <ac:spMkLst>
            <pc:docMk/>
            <pc:sldMk cId="3657565893" sldId="388"/>
            <ac:spMk id="53" creationId="{C9B04B24-C358-4E72-AC47-99C12D0ADB4D}"/>
          </ac:spMkLst>
        </pc:spChg>
        <pc:spChg chg="del">
          <ac:chgData name="Sue Chattoe" userId="741ab44a-d9c5-47bd-b16d-18b656618870" providerId="ADAL" clId="{4B3704C4-80E4-4282-A0E9-67E1CCF63B1F}" dt="2020-07-02T11:24:52.417" v="7" actId="478"/>
          <ac:spMkLst>
            <pc:docMk/>
            <pc:sldMk cId="3657565893" sldId="388"/>
            <ac:spMk id="54" creationId="{A9521BD6-E206-414D-AB8A-E449B441B6A9}"/>
          </ac:spMkLst>
        </pc:spChg>
        <pc:spChg chg="del">
          <ac:chgData name="Sue Chattoe" userId="741ab44a-d9c5-47bd-b16d-18b656618870" providerId="ADAL" clId="{4B3704C4-80E4-4282-A0E9-67E1CCF63B1F}" dt="2020-07-02T11:24:52.417" v="7" actId="478"/>
          <ac:spMkLst>
            <pc:docMk/>
            <pc:sldMk cId="3657565893" sldId="388"/>
            <ac:spMk id="56" creationId="{8693DC60-7F2B-46ED-BA59-E1A619662B1F}"/>
          </ac:spMkLst>
        </pc:spChg>
        <pc:spChg chg="del">
          <ac:chgData name="Sue Chattoe" userId="741ab44a-d9c5-47bd-b16d-18b656618870" providerId="ADAL" clId="{4B3704C4-80E4-4282-A0E9-67E1CCF63B1F}" dt="2020-07-02T11:24:52.417" v="7" actId="478"/>
          <ac:spMkLst>
            <pc:docMk/>
            <pc:sldMk cId="3657565893" sldId="388"/>
            <ac:spMk id="57" creationId="{EB56D841-F7C9-4495-8DC3-EF4E5B11BACF}"/>
          </ac:spMkLst>
        </pc:spChg>
        <pc:spChg chg="del">
          <ac:chgData name="Sue Chattoe" userId="741ab44a-d9c5-47bd-b16d-18b656618870" providerId="ADAL" clId="{4B3704C4-80E4-4282-A0E9-67E1CCF63B1F}" dt="2020-07-02T11:24:55.256" v="8" actId="478"/>
          <ac:spMkLst>
            <pc:docMk/>
            <pc:sldMk cId="3657565893" sldId="388"/>
            <ac:spMk id="58" creationId="{44E2E177-6EEE-4473-94E5-85CB2BFFFCC2}"/>
          </ac:spMkLst>
        </pc:spChg>
        <pc:spChg chg="add mod">
          <ac:chgData name="Sue Chattoe" userId="741ab44a-d9c5-47bd-b16d-18b656618870" providerId="ADAL" clId="{4B3704C4-80E4-4282-A0E9-67E1CCF63B1F}" dt="2020-07-02T11:28:09.343" v="49" actId="1038"/>
          <ac:spMkLst>
            <pc:docMk/>
            <pc:sldMk cId="3657565893" sldId="388"/>
            <ac:spMk id="59" creationId="{2D6BD91C-82CB-48EB-A9E3-C8CC4BAADDC1}"/>
          </ac:spMkLst>
        </pc:spChg>
        <pc:spChg chg="del">
          <ac:chgData name="Sue Chattoe" userId="741ab44a-d9c5-47bd-b16d-18b656618870" providerId="ADAL" clId="{4B3704C4-80E4-4282-A0E9-67E1CCF63B1F}" dt="2020-07-02T11:24:52.417" v="7" actId="478"/>
          <ac:spMkLst>
            <pc:docMk/>
            <pc:sldMk cId="3657565893" sldId="388"/>
            <ac:spMk id="60" creationId="{B61FBF40-6E27-4A3A-9859-AB991D19879C}"/>
          </ac:spMkLst>
        </pc:spChg>
        <pc:spChg chg="del">
          <ac:chgData name="Sue Chattoe" userId="741ab44a-d9c5-47bd-b16d-18b656618870" providerId="ADAL" clId="{4B3704C4-80E4-4282-A0E9-67E1CCF63B1F}" dt="2020-07-02T11:24:55.256" v="8" actId="478"/>
          <ac:spMkLst>
            <pc:docMk/>
            <pc:sldMk cId="3657565893" sldId="388"/>
            <ac:spMk id="61" creationId="{74B17061-3BFD-4945-B6E9-487AB082DBFB}"/>
          </ac:spMkLst>
        </pc:spChg>
        <pc:spChg chg="add mod">
          <ac:chgData name="Sue Chattoe" userId="741ab44a-d9c5-47bd-b16d-18b656618870" providerId="ADAL" clId="{4B3704C4-80E4-4282-A0E9-67E1CCF63B1F}" dt="2020-07-02T11:28:55.022" v="57" actId="1037"/>
          <ac:spMkLst>
            <pc:docMk/>
            <pc:sldMk cId="3657565893" sldId="388"/>
            <ac:spMk id="65" creationId="{76FF31CA-251E-4D7F-B81D-4D298D440FE2}"/>
          </ac:spMkLst>
        </pc:spChg>
        <pc:spChg chg="add mod">
          <ac:chgData name="Sue Chattoe" userId="741ab44a-d9c5-47bd-b16d-18b656618870" providerId="ADAL" clId="{4B3704C4-80E4-4282-A0E9-67E1CCF63B1F}" dt="2020-07-02T11:29:38.385" v="67" actId="1035"/>
          <ac:spMkLst>
            <pc:docMk/>
            <pc:sldMk cId="3657565893" sldId="388"/>
            <ac:spMk id="67" creationId="{E3AACD73-EDE6-4D63-9544-8E97C5A9CF00}"/>
          </ac:spMkLst>
        </pc:spChg>
        <pc:grpChg chg="del">
          <ac:chgData name="Sue Chattoe" userId="741ab44a-d9c5-47bd-b16d-18b656618870" providerId="ADAL" clId="{4B3704C4-80E4-4282-A0E9-67E1CCF63B1F}" dt="2020-07-02T11:25:01.640" v="9" actId="478"/>
          <ac:grpSpMkLst>
            <pc:docMk/>
            <pc:sldMk cId="3657565893" sldId="388"/>
            <ac:grpSpMk id="13" creationId="{FEEF6426-43EF-4B13-AEB4-FB003B33BB66}"/>
          </ac:grpSpMkLst>
        </pc:grpChg>
        <pc:grpChg chg="del">
          <ac:chgData name="Sue Chattoe" userId="741ab44a-d9c5-47bd-b16d-18b656618870" providerId="ADAL" clId="{4B3704C4-80E4-4282-A0E9-67E1CCF63B1F}" dt="2020-07-02T11:25:10.175" v="11" actId="478"/>
          <ac:grpSpMkLst>
            <pc:docMk/>
            <pc:sldMk cId="3657565893" sldId="388"/>
            <ac:grpSpMk id="62" creationId="{91DBA57C-E9D9-4A29-AD48-EBE6209C2736}"/>
          </ac:grpSpMkLst>
        </pc:grpChg>
        <pc:graphicFrameChg chg="del">
          <ac:chgData name="Sue Chattoe" userId="741ab44a-d9c5-47bd-b16d-18b656618870" providerId="ADAL" clId="{4B3704C4-80E4-4282-A0E9-67E1CCF63B1F}" dt="2020-07-02T11:25:07.540" v="10" actId="478"/>
          <ac:graphicFrameMkLst>
            <pc:docMk/>
            <pc:sldMk cId="3657565893" sldId="388"/>
            <ac:graphicFrameMk id="41" creationId="{E29B27C4-C26B-4A0D-8450-77EF046FA962}"/>
          </ac:graphicFrameMkLst>
        </pc:graphicFrameChg>
        <pc:picChg chg="add del">
          <ac:chgData name="Sue Chattoe" userId="741ab44a-d9c5-47bd-b16d-18b656618870" providerId="ADAL" clId="{4B3704C4-80E4-4282-A0E9-67E1CCF63B1F}" dt="2020-07-02T11:24:39.832" v="3" actId="478"/>
          <ac:picMkLst>
            <pc:docMk/>
            <pc:sldMk cId="3657565893" sldId="388"/>
            <ac:picMk id="2" creationId="{ADF10956-C6E5-4671-8F68-B68D455BA543}"/>
          </ac:picMkLst>
        </pc:picChg>
        <pc:picChg chg="del">
          <ac:chgData name="Sue Chattoe" userId="741ab44a-d9c5-47bd-b16d-18b656618870" providerId="ADAL" clId="{4B3704C4-80E4-4282-A0E9-67E1CCF63B1F}" dt="2020-07-02T11:25:01.640" v="9" actId="478"/>
          <ac:picMkLst>
            <pc:docMk/>
            <pc:sldMk cId="3657565893" sldId="388"/>
            <ac:picMk id="3" creationId="{E1520AAF-E211-4945-83CD-AF7B7E023A02}"/>
          </ac:picMkLst>
        </pc:picChg>
        <pc:picChg chg="add del">
          <ac:chgData name="Sue Chattoe" userId="741ab44a-d9c5-47bd-b16d-18b656618870" providerId="ADAL" clId="{4B3704C4-80E4-4282-A0E9-67E1CCF63B1F}" dt="2020-07-02T11:24:41.256" v="4" actId="478"/>
          <ac:picMkLst>
            <pc:docMk/>
            <pc:sldMk cId="3657565893" sldId="388"/>
            <ac:picMk id="8" creationId="{F329641F-365F-4669-B11B-00CD4203A9DE}"/>
          </ac:picMkLst>
        </pc:picChg>
        <pc:picChg chg="del">
          <ac:chgData name="Sue Chattoe" userId="741ab44a-d9c5-47bd-b16d-18b656618870" providerId="ADAL" clId="{4B3704C4-80E4-4282-A0E9-67E1CCF63B1F}" dt="2020-07-02T11:24:49.094" v="6" actId="478"/>
          <ac:picMkLst>
            <pc:docMk/>
            <pc:sldMk cId="3657565893" sldId="388"/>
            <ac:picMk id="9" creationId="{2AF5AD33-4A50-4872-B1D1-CA3B52F5F938}"/>
          </ac:picMkLst>
        </pc:picChg>
        <pc:picChg chg="del">
          <ac:chgData name="Sue Chattoe" userId="741ab44a-d9c5-47bd-b16d-18b656618870" providerId="ADAL" clId="{4B3704C4-80E4-4282-A0E9-67E1CCF63B1F}" dt="2020-07-02T11:25:01.640" v="9" actId="478"/>
          <ac:picMkLst>
            <pc:docMk/>
            <pc:sldMk cId="3657565893" sldId="388"/>
            <ac:picMk id="19" creationId="{1AC3E8CD-9DC4-430F-9938-B92EA4101CE9}"/>
          </ac:picMkLst>
        </pc:picChg>
        <pc:picChg chg="del">
          <ac:chgData name="Sue Chattoe" userId="741ab44a-d9c5-47bd-b16d-18b656618870" providerId="ADAL" clId="{4B3704C4-80E4-4282-A0E9-67E1CCF63B1F}" dt="2020-07-02T11:25:01.640" v="9" actId="478"/>
          <ac:picMkLst>
            <pc:docMk/>
            <pc:sldMk cId="3657565893" sldId="388"/>
            <ac:picMk id="20" creationId="{C785565D-C653-4DDD-B5B4-BB39ECE73B87}"/>
          </ac:picMkLst>
        </pc:picChg>
        <pc:picChg chg="del">
          <ac:chgData name="Sue Chattoe" userId="741ab44a-d9c5-47bd-b16d-18b656618870" providerId="ADAL" clId="{4B3704C4-80E4-4282-A0E9-67E1CCF63B1F}" dt="2020-07-02T11:25:01.640" v="9" actId="478"/>
          <ac:picMkLst>
            <pc:docMk/>
            <pc:sldMk cId="3657565893" sldId="388"/>
            <ac:picMk id="55" creationId="{29A60BCB-6CD7-4C9C-A1A9-049DBABE7EEB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315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9933D83-F40F-4749-9261-EEFF255DC97F}"/>
              </a:ext>
            </a:extLst>
          </p:cNvPr>
          <p:cNvSpPr txBox="1"/>
          <p:nvPr/>
        </p:nvSpPr>
        <p:spPr>
          <a:xfrm>
            <a:off x="4298950" y="939799"/>
            <a:ext cx="2304000" cy="234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D6BD91C-82CB-48EB-A9E3-C8CC4BAADDC1}"/>
              </a:ext>
            </a:extLst>
          </p:cNvPr>
          <p:cNvSpPr txBox="1"/>
          <p:nvPr/>
        </p:nvSpPr>
        <p:spPr>
          <a:xfrm>
            <a:off x="247650" y="5714999"/>
            <a:ext cx="6375600" cy="522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76FF31CA-251E-4D7F-B81D-4D298D440FE2}"/>
              </a:ext>
            </a:extLst>
          </p:cNvPr>
          <p:cNvSpPr txBox="1"/>
          <p:nvPr/>
        </p:nvSpPr>
        <p:spPr>
          <a:xfrm>
            <a:off x="2057400" y="7213599"/>
            <a:ext cx="525600" cy="288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3AACD73-EDE6-4D63-9544-8E97C5A9CF00}"/>
              </a:ext>
            </a:extLst>
          </p:cNvPr>
          <p:cNvSpPr txBox="1"/>
          <p:nvPr/>
        </p:nvSpPr>
        <p:spPr>
          <a:xfrm>
            <a:off x="273500" y="7670799"/>
            <a:ext cx="3542400" cy="144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5658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389DF4-5B71-4FDE-82EC-DB472C9EF90B}"/>
</file>

<file path=customXml/itemProps2.xml><?xml version="1.0" encoding="utf-8"?>
<ds:datastoreItem xmlns:ds="http://schemas.openxmlformats.org/officeDocument/2006/customXml" ds:itemID="{EE759B5E-B001-436F-86B7-489A2C6A39DF}">
  <ds:schemaRefs>
    <ds:schemaRef ds:uri="http://schemas.microsoft.com/sharepoint/v3"/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86144f90-c7b6-48d0-aae5-f5e9e48cc3df"/>
    <ds:schemaRef ds:uri="0f0ae0ff-29c4-4766-b250-c1a9bee8d430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954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Pie Charts with Percentages Worksheet</dc:title>
  <dc:creator>Sian Stebbings</dc:creator>
  <cp:lastModifiedBy>Sue Chattoe</cp:lastModifiedBy>
  <cp:revision>13</cp:revision>
  <dcterms:created xsi:type="dcterms:W3CDTF">2018-10-23T11:51:23Z</dcterms:created>
  <dcterms:modified xsi:type="dcterms:W3CDTF">2020-07-02T11:29:44Z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  <property fmtid="{D5CDD505-2E9C-101B-9397-08002B2CF9AE}" pid="5" name="AuthorIds_UIVersion_6144">
    <vt:lpwstr>54</vt:lpwstr>
  </property>
</Properties>
</file>