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5BA97-C79D-4779-A25D-273B597C049D}" v="8" dt="2020-07-01T10:53:39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0" autoAdjust="0"/>
    <p:restoredTop sz="94646"/>
  </p:normalViewPr>
  <p:slideViewPr>
    <p:cSldViewPr snapToGrid="0">
      <p:cViewPr>
        <p:scale>
          <a:sx n="100" d="100"/>
          <a:sy n="100" d="100"/>
        </p:scale>
        <p:origin x="1968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14A5BA97-C79D-4779-A25D-273B597C049D}"/>
    <pc:docChg chg="delSld modSld">
      <pc:chgData name="Sue Chattoe" userId="741ab44a-d9c5-47bd-b16d-18b656618870" providerId="ADAL" clId="{14A5BA97-C79D-4779-A25D-273B597C049D}" dt="2020-07-01T10:54:11.716" v="30" actId="47"/>
      <pc:docMkLst>
        <pc:docMk/>
      </pc:docMkLst>
      <pc:sldChg chg="del">
        <pc:chgData name="Sue Chattoe" userId="741ab44a-d9c5-47bd-b16d-18b656618870" providerId="ADAL" clId="{14A5BA97-C79D-4779-A25D-273B597C049D}" dt="2020-07-01T10:54:11.716" v="30" actId="47"/>
        <pc:sldMkLst>
          <pc:docMk/>
          <pc:sldMk cId="3083151368" sldId="386"/>
        </pc:sldMkLst>
      </pc:sldChg>
      <pc:sldChg chg="addSp delSp modSp mod setBg">
        <pc:chgData name="Sue Chattoe" userId="741ab44a-d9c5-47bd-b16d-18b656618870" providerId="ADAL" clId="{14A5BA97-C79D-4779-A25D-273B597C049D}" dt="2020-07-01T10:54:02.119" v="29" actId="1036"/>
        <pc:sldMkLst>
          <pc:docMk/>
          <pc:sldMk cId="885041847" sldId="387"/>
        </pc:sldMkLst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3" creationId="{D3EE95C0-3326-43D0-9F6D-4F803BD5DDE6}"/>
          </ac:spMkLst>
        </pc:spChg>
        <pc:spChg chg="add mod">
          <ac:chgData name="Sue Chattoe" userId="741ab44a-d9c5-47bd-b16d-18b656618870" providerId="ADAL" clId="{14A5BA97-C79D-4779-A25D-273B597C049D}" dt="2020-07-01T10:53:37.641" v="14" actId="1076"/>
          <ac:spMkLst>
            <pc:docMk/>
            <pc:sldMk cId="885041847" sldId="387"/>
            <ac:spMk id="6" creationId="{2D1006D7-4DB9-4BE8-900E-249284E0447F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4" creationId="{F4B03EF5-A873-4C2D-8FA7-E24F16E33EF7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5" creationId="{2608ECE1-4F38-4A55-82AC-C65EF2316B51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6" creationId="{6CB12953-5291-489D-90C0-40E09A89ED9B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7" creationId="{C0A79333-BD30-4672-95CA-B0BA2FFE19B7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20" creationId="{5C65856A-63BE-4AE5-88D0-FEC0E9440F4B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38" creationId="{A27289BD-FABE-44C0-9102-0904B12CADFD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39" creationId="{2372A955-3F24-44D9-BDC1-3BEF7FDF8A56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40" creationId="{83E3EFD8-6CBE-41C9-AA9C-4AC256611F79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42" creationId="{922A8964-BA26-47C6-9945-08FBF5CA5E35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44" creationId="{0BFA29FF-5062-41AA-97F7-5C449547B7BF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45" creationId="{068F2A5C-B105-4917-B9A9-3F2393C64FA6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48" creationId="{55BCEBB9-9298-4415-862D-2CAD1EF33C1A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49" creationId="{A56B9BC8-61DF-4BC3-987B-A9001E6E1877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50" creationId="{25549C70-057E-43CE-AADA-8A9B7BCB0FC0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78" creationId="{29FE96C2-759F-46CF-AAA3-CBC94601167B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79" creationId="{29FE96C2-759F-46CF-AAA3-CBC94601167B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80" creationId="{D38C1B26-2DCD-44F2-91E7-D5869A3AEF72}"/>
          </ac:spMkLst>
        </pc:spChg>
        <pc:spChg chg="add mod">
          <ac:chgData name="Sue Chattoe" userId="741ab44a-d9c5-47bd-b16d-18b656618870" providerId="ADAL" clId="{14A5BA97-C79D-4779-A25D-273B597C049D}" dt="2020-07-01T10:54:02.119" v="29" actId="1036"/>
          <ac:spMkLst>
            <pc:docMk/>
            <pc:sldMk cId="885041847" sldId="387"/>
            <ac:spMk id="83" creationId="{D0D78EE0-2AC0-41E0-A83F-7740CF3FD546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07" creationId="{ABA6E6B2-A360-438B-8B09-B5B790174145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08" creationId="{57B713C2-F8D3-4266-8D03-8E4746C53FB8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09" creationId="{9AB2BA71-83A0-499F-811C-ECC16E2F2D96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13" creationId="{1790D623-6967-4B91-9091-EEFDE92B7F2F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14" creationId="{1F20EE15-A46C-4A3B-93A4-C4824619A9E6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15" creationId="{144667C2-8ED0-42C0-A523-F30D517C223F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16" creationId="{751C3324-286D-4EEB-B2C9-19C7280645C6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20" creationId="{12805EBE-C82A-4476-9F96-022C6A3914AE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21" creationId="{277FDDB0-2FAD-452B-B792-CD7C5D660B83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26" creationId="{5DBA2654-AC0E-4760-A163-66646B702F37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27" creationId="{3AFB1D76-DABD-49B9-839D-C10BCAA6CE35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29" creationId="{F4F205AF-2E57-492A-8C7E-697958E0A8FE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30" creationId="{5A3978E2-B028-4497-ACBD-9B219FF2E1B0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31" creationId="{0775176F-8B1E-4BB2-8347-380797CFD07C}"/>
          </ac:spMkLst>
        </pc:spChg>
        <pc:spChg chg="del">
          <ac:chgData name="Sue Chattoe" userId="741ab44a-d9c5-47bd-b16d-18b656618870" providerId="ADAL" clId="{14A5BA97-C79D-4779-A25D-273B597C049D}" dt="2020-07-01T10:52:06.422" v="0" actId="478"/>
          <ac:spMkLst>
            <pc:docMk/>
            <pc:sldMk cId="885041847" sldId="387"/>
            <ac:spMk id="132" creationId="{3AE80742-3B45-429F-92C4-C0D628204A63}"/>
          </ac:spMkLst>
        </pc:spChg>
        <pc:grpChg chg="del">
          <ac:chgData name="Sue Chattoe" userId="741ab44a-d9c5-47bd-b16d-18b656618870" providerId="ADAL" clId="{14A5BA97-C79D-4779-A25D-273B597C049D}" dt="2020-07-01T10:52:06.422" v="0" actId="478"/>
          <ac:grpSpMkLst>
            <pc:docMk/>
            <pc:sldMk cId="885041847" sldId="387"/>
            <ac:grpSpMk id="5" creationId="{1C22FF90-F93A-45E0-9C3E-21D0E8B31086}"/>
          </ac:grpSpMkLst>
        </pc:grpChg>
        <pc:grpChg chg="del">
          <ac:chgData name="Sue Chattoe" userId="741ab44a-d9c5-47bd-b16d-18b656618870" providerId="ADAL" clId="{14A5BA97-C79D-4779-A25D-273B597C049D}" dt="2020-07-01T10:52:06.422" v="0" actId="478"/>
          <ac:grpSpMkLst>
            <pc:docMk/>
            <pc:sldMk cId="885041847" sldId="387"/>
            <ac:grpSpMk id="32" creationId="{D9BFB0D9-FFD3-4F03-9E18-B6B9DF5A62F7}"/>
          </ac:grpSpMkLst>
        </pc:grpChg>
        <pc:grpChg chg="del">
          <ac:chgData name="Sue Chattoe" userId="741ab44a-d9c5-47bd-b16d-18b656618870" providerId="ADAL" clId="{14A5BA97-C79D-4779-A25D-273B597C049D}" dt="2020-07-01T10:52:06.422" v="0" actId="478"/>
          <ac:grpSpMkLst>
            <pc:docMk/>
            <pc:sldMk cId="885041847" sldId="387"/>
            <ac:grpSpMk id="96" creationId="{ED14C35F-DB65-4F90-9B6E-2C1AEF6EDFCA}"/>
          </ac:grpSpMkLst>
        </pc:grpChg>
        <pc:graphicFrameChg chg="del">
          <ac:chgData name="Sue Chattoe" userId="741ab44a-d9c5-47bd-b16d-18b656618870" providerId="ADAL" clId="{14A5BA97-C79D-4779-A25D-273B597C049D}" dt="2020-07-01T10:52:06.422" v="0" actId="478"/>
          <ac:graphicFrameMkLst>
            <pc:docMk/>
            <pc:sldMk cId="885041847" sldId="387"/>
            <ac:graphicFrameMk id="2" creationId="{88A6E461-F45E-40D4-96F5-E447D27DF140}"/>
          </ac:graphicFrameMkLst>
        </pc:graphicFrameChg>
        <pc:graphicFrameChg chg="del">
          <ac:chgData name="Sue Chattoe" userId="741ab44a-d9c5-47bd-b16d-18b656618870" providerId="ADAL" clId="{14A5BA97-C79D-4779-A25D-273B597C049D}" dt="2020-07-01T10:52:06.422" v="0" actId="478"/>
          <ac:graphicFrameMkLst>
            <pc:docMk/>
            <pc:sldMk cId="885041847" sldId="387"/>
            <ac:graphicFrameMk id="41" creationId="{E29B27C4-C26B-4A0D-8450-77EF046FA962}"/>
          </ac:graphicFrameMkLst>
        </pc:graphicFrameChg>
        <pc:picChg chg="del">
          <ac:chgData name="Sue Chattoe" userId="741ab44a-d9c5-47bd-b16d-18b656618870" providerId="ADAL" clId="{14A5BA97-C79D-4779-A25D-273B597C049D}" dt="2020-07-01T10:52:06.422" v="0" actId="478"/>
          <ac:picMkLst>
            <pc:docMk/>
            <pc:sldMk cId="885041847" sldId="387"/>
            <ac:picMk id="81" creationId="{8B9A1203-A164-47F4-8768-4257595DC38D}"/>
          </ac:picMkLst>
        </pc:picChg>
        <pc:picChg chg="del">
          <ac:chgData name="Sue Chattoe" userId="741ab44a-d9c5-47bd-b16d-18b656618870" providerId="ADAL" clId="{14A5BA97-C79D-4779-A25D-273B597C049D}" dt="2020-07-01T10:52:06.422" v="0" actId="478"/>
          <ac:picMkLst>
            <pc:docMk/>
            <pc:sldMk cId="885041847" sldId="387"/>
            <ac:picMk id="82" creationId="{41C7A648-8962-4CA7-8806-4F5D83645E87}"/>
          </ac:picMkLst>
        </pc:picChg>
        <pc:cxnChg chg="del">
          <ac:chgData name="Sue Chattoe" userId="741ab44a-d9c5-47bd-b16d-18b656618870" providerId="ADAL" clId="{14A5BA97-C79D-4779-A25D-273B597C049D}" dt="2020-07-01T10:52:06.422" v="0" actId="478"/>
          <ac:cxnSpMkLst>
            <pc:docMk/>
            <pc:sldMk cId="885041847" sldId="387"/>
            <ac:cxnSpMk id="18" creationId="{9417061A-E716-4F6D-B9E7-2F2350B7FD5D}"/>
          </ac:cxnSpMkLst>
        </pc:cxnChg>
        <pc:cxnChg chg="del">
          <ac:chgData name="Sue Chattoe" userId="741ab44a-d9c5-47bd-b16d-18b656618870" providerId="ADAL" clId="{14A5BA97-C79D-4779-A25D-273B597C049D}" dt="2020-07-01T10:52:06.422" v="0" actId="478"/>
          <ac:cxnSpMkLst>
            <pc:docMk/>
            <pc:sldMk cId="885041847" sldId="387"/>
            <ac:cxnSpMk id="19" creationId="{367554D2-81B3-4D35-8E63-784801E44C88}"/>
          </ac:cxnSpMkLst>
        </pc:cxnChg>
        <pc:cxnChg chg="del">
          <ac:chgData name="Sue Chattoe" userId="741ab44a-d9c5-47bd-b16d-18b656618870" providerId="ADAL" clId="{14A5BA97-C79D-4779-A25D-273B597C049D}" dt="2020-07-01T10:52:06.422" v="0" actId="478"/>
          <ac:cxnSpMkLst>
            <pc:docMk/>
            <pc:sldMk cId="885041847" sldId="387"/>
            <ac:cxnSpMk id="46" creationId="{E20C1F90-3879-4EAF-9DD3-2E82E798E014}"/>
          </ac:cxnSpMkLst>
        </pc:cxnChg>
        <pc:cxnChg chg="del">
          <ac:chgData name="Sue Chattoe" userId="741ab44a-d9c5-47bd-b16d-18b656618870" providerId="ADAL" clId="{14A5BA97-C79D-4779-A25D-273B597C049D}" dt="2020-07-01T10:52:06.422" v="0" actId="478"/>
          <ac:cxnSpMkLst>
            <pc:docMk/>
            <pc:sldMk cId="885041847" sldId="387"/>
            <ac:cxnSpMk id="47" creationId="{B341BC82-9744-408D-8C1F-A73770D0FEDF}"/>
          </ac:cxnSpMkLst>
        </pc:cxnChg>
        <pc:cxnChg chg="del">
          <ac:chgData name="Sue Chattoe" userId="741ab44a-d9c5-47bd-b16d-18b656618870" providerId="ADAL" clId="{14A5BA97-C79D-4779-A25D-273B597C049D}" dt="2020-07-01T10:52:06.422" v="0" actId="478"/>
          <ac:cxnSpMkLst>
            <pc:docMk/>
            <pc:sldMk cId="885041847" sldId="387"/>
            <ac:cxnSpMk id="134" creationId="{8599DAA7-6143-4690-B110-3502A38C4127}"/>
          </ac:cxnSpMkLst>
        </pc:cxnChg>
        <pc:cxnChg chg="del">
          <ac:chgData name="Sue Chattoe" userId="741ab44a-d9c5-47bd-b16d-18b656618870" providerId="ADAL" clId="{14A5BA97-C79D-4779-A25D-273B597C049D}" dt="2020-07-01T10:52:06.422" v="0" actId="478"/>
          <ac:cxnSpMkLst>
            <pc:docMk/>
            <pc:sldMk cId="885041847" sldId="387"/>
            <ac:cxnSpMk id="135" creationId="{AF889CBD-A48C-4CF4-BFFC-84ED43E171F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0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D1006D7-4DB9-4BE8-900E-249284E0447F}"/>
              </a:ext>
            </a:extLst>
          </p:cNvPr>
          <p:cNvSpPr txBox="1"/>
          <p:nvPr/>
        </p:nvSpPr>
        <p:spPr>
          <a:xfrm>
            <a:off x="2700337" y="5734050"/>
            <a:ext cx="1457325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0D78EE0-2AC0-41E0-A83F-7740CF3FD546}"/>
              </a:ext>
            </a:extLst>
          </p:cNvPr>
          <p:cNvSpPr txBox="1"/>
          <p:nvPr/>
        </p:nvSpPr>
        <p:spPr>
          <a:xfrm>
            <a:off x="214312" y="8591549"/>
            <a:ext cx="6415088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41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D16E68-E412-4799-A6CE-FF36B170F453}"/>
</file>

<file path=customXml/itemProps2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86144f90-c7b6-48d0-aae5-f5e9e48cc3d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Angles in a Triangle 2 Worksheet</dc:title>
  <dc:creator>Sian Stebbings</dc:creator>
  <cp:lastModifiedBy>Sue Chattoe</cp:lastModifiedBy>
  <cp:revision>21</cp:revision>
  <dcterms:created xsi:type="dcterms:W3CDTF">2018-10-23T11:51:23Z</dcterms:created>
  <dcterms:modified xsi:type="dcterms:W3CDTF">2020-07-01T10:54:12Z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584">
    <vt:lpwstr>155</vt:lpwstr>
  </property>
  <property fmtid="{D5CDD505-2E9C-101B-9397-08002B2CF9AE}" pid="6" name="AuthorIds_UIVersion_4096">
    <vt:lpwstr>155</vt:lpwstr>
  </property>
</Properties>
</file>