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699FF"/>
    <a:srgbClr val="FFCCFF"/>
    <a:srgbClr val="FF9933"/>
    <a:srgbClr val="FF66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C35C2-4B34-4FAC-BC75-888F4DED8A8C}" v="11" dt="2020-07-01T12:19:34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0" autoAdjust="0"/>
    <p:restoredTop sz="92873" autoAdjust="0"/>
  </p:normalViewPr>
  <p:slideViewPr>
    <p:cSldViewPr snapToGrid="0">
      <p:cViewPr>
        <p:scale>
          <a:sx n="70" d="100"/>
          <a:sy n="70" d="100"/>
        </p:scale>
        <p:origin x="2616" y="-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2B2C35C2-4B34-4FAC-BC75-888F4DED8A8C}"/>
    <pc:docChg chg="custSel delSld modSld">
      <pc:chgData name="Sue Chattoe" userId="741ab44a-d9c5-47bd-b16d-18b656618870" providerId="ADAL" clId="{2B2C35C2-4B34-4FAC-BC75-888F4DED8A8C}" dt="2020-07-01T12:20:22.113" v="53" actId="47"/>
      <pc:docMkLst>
        <pc:docMk/>
      </pc:docMkLst>
      <pc:sldChg chg="addSp delSp modSp mod setBg">
        <pc:chgData name="Sue Chattoe" userId="741ab44a-d9c5-47bd-b16d-18b656618870" providerId="ADAL" clId="{2B2C35C2-4B34-4FAC-BC75-888F4DED8A8C}" dt="2020-07-01T12:19:52.719" v="52" actId="1076"/>
        <pc:sldMkLst>
          <pc:docMk/>
          <pc:sldMk cId="2398956798" sldId="388"/>
        </pc:sldMkLst>
        <pc:spChg chg="add mod">
          <ac:chgData name="Sue Chattoe" userId="741ab44a-d9c5-47bd-b16d-18b656618870" providerId="ADAL" clId="{2B2C35C2-4B34-4FAC-BC75-888F4DED8A8C}" dt="2020-07-01T12:19:09.148" v="36" actId="14100"/>
          <ac:spMkLst>
            <pc:docMk/>
            <pc:sldMk cId="2398956798" sldId="388"/>
            <ac:spMk id="2" creationId="{8AA69862-EB1E-474B-9D38-798C1E0F66E0}"/>
          </ac:spMkLst>
        </pc:spChg>
        <pc:spChg chg="add mod">
          <ac:chgData name="Sue Chattoe" userId="741ab44a-d9c5-47bd-b16d-18b656618870" providerId="ADAL" clId="{2B2C35C2-4B34-4FAC-BC75-888F4DED8A8C}" dt="2020-07-01T12:19:23.123" v="38" actId="1076"/>
          <ac:spMkLst>
            <pc:docMk/>
            <pc:sldMk cId="2398956798" sldId="388"/>
            <ac:spMk id="59" creationId="{3A344B83-19AD-48E1-979C-5636A3BE4185}"/>
          </ac:spMkLst>
        </pc:spChg>
        <pc:spChg chg="add mod">
          <ac:chgData name="Sue Chattoe" userId="741ab44a-d9c5-47bd-b16d-18b656618870" providerId="ADAL" clId="{2B2C35C2-4B34-4FAC-BC75-888F4DED8A8C}" dt="2020-07-01T12:19:52.719" v="52" actId="1076"/>
          <ac:spMkLst>
            <pc:docMk/>
            <pc:sldMk cId="2398956798" sldId="388"/>
            <ac:spMk id="60" creationId="{08974696-5EAB-4162-B132-79F7757A4C66}"/>
          </ac:spMkLst>
        </pc:spChg>
        <pc:spChg chg="add mod">
          <ac:chgData name="Sue Chattoe" userId="741ab44a-d9c5-47bd-b16d-18b656618870" providerId="ADAL" clId="{2B2C35C2-4B34-4FAC-BC75-888F4DED8A8C}" dt="2020-07-01T12:19:46.688" v="51" actId="1037"/>
          <ac:spMkLst>
            <pc:docMk/>
            <pc:sldMk cId="2398956798" sldId="388"/>
            <ac:spMk id="61" creationId="{143EC7CA-CFCB-4FCF-8682-4698A1472A28}"/>
          </ac:spMkLst>
        </pc:spChg>
        <pc:spChg chg="del">
          <ac:chgData name="Sue Chattoe" userId="741ab44a-d9c5-47bd-b16d-18b656618870" providerId="ADAL" clId="{2B2C35C2-4B34-4FAC-BC75-888F4DED8A8C}" dt="2020-07-01T12:16:23.429" v="0" actId="478"/>
          <ac:spMkLst>
            <pc:docMk/>
            <pc:sldMk cId="2398956798" sldId="388"/>
            <ac:spMk id="90" creationId="{3C0A96DD-EC24-4FDE-ADE8-4DB5205B3102}"/>
          </ac:spMkLst>
        </pc:spChg>
        <pc:spChg chg="del">
          <ac:chgData name="Sue Chattoe" userId="741ab44a-d9c5-47bd-b16d-18b656618870" providerId="ADAL" clId="{2B2C35C2-4B34-4FAC-BC75-888F4DED8A8C}" dt="2020-07-01T12:16:23.429" v="0" actId="478"/>
          <ac:spMkLst>
            <pc:docMk/>
            <pc:sldMk cId="2398956798" sldId="388"/>
            <ac:spMk id="118" creationId="{516557AA-B91D-4916-BA9F-144388F3282C}"/>
          </ac:spMkLst>
        </pc:spChg>
        <pc:spChg chg="del">
          <ac:chgData name="Sue Chattoe" userId="741ab44a-d9c5-47bd-b16d-18b656618870" providerId="ADAL" clId="{2B2C35C2-4B34-4FAC-BC75-888F4DED8A8C}" dt="2020-07-01T12:16:23.429" v="0" actId="478"/>
          <ac:spMkLst>
            <pc:docMk/>
            <pc:sldMk cId="2398956798" sldId="388"/>
            <ac:spMk id="136" creationId="{DEF55F69-28E5-47EE-BB8F-2180C3309F5C}"/>
          </ac:spMkLst>
        </pc:spChg>
        <pc:spChg chg="del">
          <ac:chgData name="Sue Chattoe" userId="741ab44a-d9c5-47bd-b16d-18b656618870" providerId="ADAL" clId="{2B2C35C2-4B34-4FAC-BC75-888F4DED8A8C}" dt="2020-07-01T12:16:23.429" v="0" actId="478"/>
          <ac:spMkLst>
            <pc:docMk/>
            <pc:sldMk cId="2398956798" sldId="388"/>
            <ac:spMk id="137" creationId="{B18E9396-25B7-4573-8203-1AF5D15DA8F2}"/>
          </ac:spMkLst>
        </pc:spChg>
        <pc:spChg chg="del">
          <ac:chgData name="Sue Chattoe" userId="741ab44a-d9c5-47bd-b16d-18b656618870" providerId="ADAL" clId="{2B2C35C2-4B34-4FAC-BC75-888F4DED8A8C}" dt="2020-07-01T12:16:23.429" v="0" actId="478"/>
          <ac:spMkLst>
            <pc:docMk/>
            <pc:sldMk cId="2398956798" sldId="388"/>
            <ac:spMk id="138" creationId="{1D364F2F-CABC-471D-917E-D7B810CA8C85}"/>
          </ac:spMkLst>
        </pc:spChg>
        <pc:spChg chg="del">
          <ac:chgData name="Sue Chattoe" userId="741ab44a-d9c5-47bd-b16d-18b656618870" providerId="ADAL" clId="{2B2C35C2-4B34-4FAC-BC75-888F4DED8A8C}" dt="2020-07-01T12:16:23.429" v="0" actId="478"/>
          <ac:spMkLst>
            <pc:docMk/>
            <pc:sldMk cId="2398956798" sldId="388"/>
            <ac:spMk id="143" creationId="{930151D8-9CDB-4D5B-B1D8-69B878294ECC}"/>
          </ac:spMkLst>
        </pc:s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63" creationId="{55D159ED-EC31-43D8-8951-474034904921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64" creationId="{260091AA-5997-4450-B546-F7C6ACDC813C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81" creationId="{027FE3B6-8337-4202-ABF2-0B44AC0D20B2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84" creationId="{613A62F5-D6B1-419B-B76C-00EFB51047A0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86" creationId="{97F9B950-46D2-4CF0-B83F-CADEA17032BA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119" creationId="{51B8F4B2-9E7D-4C6D-8D1B-6E7897BDB888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128" creationId="{9CA144B4-DC54-4A33-AE53-2F7300D03046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133" creationId="{F75646F9-BEB1-4E7B-BCB3-1BBF0E8CDAAD}"/>
          </ac:grpSpMkLst>
        </pc:grpChg>
        <pc:grpChg chg="del">
          <ac:chgData name="Sue Chattoe" userId="741ab44a-d9c5-47bd-b16d-18b656618870" providerId="ADAL" clId="{2B2C35C2-4B34-4FAC-BC75-888F4DED8A8C}" dt="2020-07-01T12:16:23.429" v="0" actId="478"/>
          <ac:grpSpMkLst>
            <pc:docMk/>
            <pc:sldMk cId="2398956798" sldId="388"/>
            <ac:grpSpMk id="139" creationId="{13D3887C-5CE6-41DD-A4EE-0CDDBAB06839}"/>
          </ac:grpSpMkLst>
        </pc:grpChg>
        <pc:graphicFrameChg chg="del">
          <ac:chgData name="Sue Chattoe" userId="741ab44a-d9c5-47bd-b16d-18b656618870" providerId="ADAL" clId="{2B2C35C2-4B34-4FAC-BC75-888F4DED8A8C}" dt="2020-07-01T12:16:26.693" v="1" actId="478"/>
          <ac:graphicFrameMkLst>
            <pc:docMk/>
            <pc:sldMk cId="2398956798" sldId="388"/>
            <ac:graphicFrameMk id="41" creationId="{E29B27C4-C26B-4A0D-8450-77EF046FA962}"/>
          </ac:graphicFrameMkLst>
        </pc:graphicFrameChg>
        <pc:picChg chg="del">
          <ac:chgData name="Sue Chattoe" userId="741ab44a-d9c5-47bd-b16d-18b656618870" providerId="ADAL" clId="{2B2C35C2-4B34-4FAC-BC75-888F4DED8A8C}" dt="2020-07-01T12:16:23.429" v="0" actId="478"/>
          <ac:picMkLst>
            <pc:docMk/>
            <pc:sldMk cId="2398956798" sldId="388"/>
            <ac:picMk id="5" creationId="{49D06CE8-F83D-4F6D-9836-DC2E8890453E}"/>
          </ac:picMkLst>
        </pc:picChg>
      </pc:sldChg>
      <pc:sldChg chg="del">
        <pc:chgData name="Sue Chattoe" userId="741ab44a-d9c5-47bd-b16d-18b656618870" providerId="ADAL" clId="{2B2C35C2-4B34-4FAC-BC75-888F4DED8A8C}" dt="2020-07-01T12:20:22.113" v="53" actId="47"/>
        <pc:sldMkLst>
          <pc:docMk/>
          <pc:sldMk cId="3842327586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91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A69862-EB1E-474B-9D38-798C1E0F66E0}"/>
              </a:ext>
            </a:extLst>
          </p:cNvPr>
          <p:cNvSpPr txBox="1"/>
          <p:nvPr/>
        </p:nvSpPr>
        <p:spPr>
          <a:xfrm>
            <a:off x="213360" y="8595359"/>
            <a:ext cx="6423660" cy="57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A344B83-19AD-48E1-979C-5636A3BE4185}"/>
              </a:ext>
            </a:extLst>
          </p:cNvPr>
          <p:cNvSpPr txBox="1"/>
          <p:nvPr/>
        </p:nvSpPr>
        <p:spPr>
          <a:xfrm>
            <a:off x="693420" y="5631180"/>
            <a:ext cx="12192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8974696-5EAB-4162-B132-79F7757A4C66}"/>
              </a:ext>
            </a:extLst>
          </p:cNvPr>
          <p:cNvSpPr txBox="1"/>
          <p:nvPr/>
        </p:nvSpPr>
        <p:spPr>
          <a:xfrm>
            <a:off x="2815590" y="5631178"/>
            <a:ext cx="12192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3EC7CA-CFCB-4FCF-8682-4698A1472A28}"/>
              </a:ext>
            </a:extLst>
          </p:cNvPr>
          <p:cNvSpPr txBox="1"/>
          <p:nvPr/>
        </p:nvSpPr>
        <p:spPr>
          <a:xfrm>
            <a:off x="4899662" y="5631178"/>
            <a:ext cx="12192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56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0f0ae0ff-29c4-4766-b250-c1a9bee8d430"/>
    <ds:schemaRef ds:uri="http://www.w3.org/XML/1998/namespace"/>
    <ds:schemaRef ds:uri="86144f90-c7b6-48d0-aae5-f5e9e48cc3d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890011-12AD-411F-B5A5-C172303D837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10971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Angles in Polygons Worksheet</dc:title>
  <dc:creator>Sian Stebbings</dc:creator>
  <cp:lastModifiedBy>Sue Chattoe</cp:lastModifiedBy>
  <cp:revision>24</cp:revision>
  <dcterms:created xsi:type="dcterms:W3CDTF">2018-10-23T11:51:23Z</dcterms:created>
  <dcterms:modified xsi:type="dcterms:W3CDTF">2020-07-01T12:20:27Z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5632">
    <vt:lpwstr>183</vt:lpwstr>
  </property>
</Properties>
</file>