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EA93FF"/>
    <a:srgbClr val="E269FF"/>
    <a:srgbClr val="CC00FF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1A31D-66C6-4B64-9DA5-3DECB13403E1}" v="15" dt="2020-06-24T08:10:21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530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3B41A31D-66C6-4B64-9DA5-3DECB13403E1}"/>
    <pc:docChg chg="custSel delSld modSld">
      <pc:chgData name="Sue Chattoe" userId="741ab44a-d9c5-47bd-b16d-18b656618870" providerId="ADAL" clId="{3B41A31D-66C6-4B64-9DA5-3DECB13403E1}" dt="2020-06-24T08:11:42.176" v="188" actId="47"/>
      <pc:docMkLst>
        <pc:docMk/>
      </pc:docMkLst>
      <pc:sldChg chg="addSp delSp modSp mod setBg">
        <pc:chgData name="Sue Chattoe" userId="741ab44a-d9c5-47bd-b16d-18b656618870" providerId="ADAL" clId="{3B41A31D-66C6-4B64-9DA5-3DECB13403E1}" dt="2020-06-24T08:11:33.151" v="187" actId="1036"/>
        <pc:sldMkLst>
          <pc:docMk/>
          <pc:sldMk cId="2350067034" sldId="388"/>
        </pc:sldMkLst>
        <pc:spChg chg="add mod">
          <ac:chgData name="Sue Chattoe" userId="741ab44a-d9c5-47bd-b16d-18b656618870" providerId="ADAL" clId="{3B41A31D-66C6-4B64-9DA5-3DECB13403E1}" dt="2020-06-24T08:09:23.439" v="14" actId="1076"/>
          <ac:spMkLst>
            <pc:docMk/>
            <pc:sldMk cId="2350067034" sldId="388"/>
            <ac:spMk id="2" creationId="{ED63C2C6-428D-45EF-A6F2-411610856AD7}"/>
          </ac:spMkLst>
        </pc:spChg>
        <pc:spChg chg="add mod">
          <ac:chgData name="Sue Chattoe" userId="741ab44a-d9c5-47bd-b16d-18b656618870" providerId="ADAL" clId="{3B41A31D-66C6-4B64-9DA5-3DECB13403E1}" dt="2020-06-24T08:11:33.151" v="187" actId="1036"/>
          <ac:spMkLst>
            <pc:docMk/>
            <pc:sldMk cId="2350067034" sldId="388"/>
            <ac:spMk id="18" creationId="{6FCE0668-E375-4840-A864-BD524B49F099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48" creationId="{2C38DE78-BE20-4D7A-ACD2-50A37618F940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49" creationId="{98D9D456-4F56-42AC-B275-0C7BE2FC674A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50" creationId="{33DC665B-E7B6-4D2C-818A-FCEF5B89C7B9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52" creationId="{0D852EDB-FF8C-42C0-92FA-0ADCC35FC880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53" creationId="{AD6A3188-00F8-4049-979F-0DEF0D6142C4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54" creationId="{07FD1899-8DE5-4AE3-9038-3EEB79322347}"/>
          </ac:spMkLst>
        </pc:spChg>
        <pc:spChg chg="del">
          <ac:chgData name="Sue Chattoe" userId="741ab44a-d9c5-47bd-b16d-18b656618870" providerId="ADAL" clId="{3B41A31D-66C6-4B64-9DA5-3DECB13403E1}" dt="2020-06-24T08:07:55.601" v="0" actId="478"/>
          <ac:spMkLst>
            <pc:docMk/>
            <pc:sldMk cId="2350067034" sldId="388"/>
            <ac:spMk id="155" creationId="{AC94419D-2FC4-46EA-95D8-9F345EB200F4}"/>
          </ac:spMkLst>
        </pc:spChg>
        <pc:grpChg chg="del">
          <ac:chgData name="Sue Chattoe" userId="741ab44a-d9c5-47bd-b16d-18b656618870" providerId="ADAL" clId="{3B41A31D-66C6-4B64-9DA5-3DECB13403E1}" dt="2020-06-24T08:07:55.601" v="0" actId="478"/>
          <ac:grpSpMkLst>
            <pc:docMk/>
            <pc:sldMk cId="2350067034" sldId="388"/>
            <ac:grpSpMk id="99" creationId="{10FF8452-54E1-4772-AEC9-DD0250A84D95}"/>
          </ac:grpSpMkLst>
        </pc:grpChg>
        <pc:graphicFrameChg chg="add mod">
          <ac:chgData name="Sue Chattoe" userId="741ab44a-d9c5-47bd-b16d-18b656618870" providerId="ADAL" clId="{3B41A31D-66C6-4B64-9DA5-3DECB13403E1}" dt="2020-06-24T08:10:09.333" v="21"/>
          <ac:graphicFrameMkLst>
            <pc:docMk/>
            <pc:sldMk cId="2350067034" sldId="388"/>
            <ac:graphicFrameMk id="17" creationId="{1EF6033F-26E6-44D6-89AD-27C5916B6451}"/>
          </ac:graphicFrameMkLst>
        </pc:graphicFrameChg>
        <pc:graphicFrameChg chg="del">
          <ac:chgData name="Sue Chattoe" userId="741ab44a-d9c5-47bd-b16d-18b656618870" providerId="ADAL" clId="{3B41A31D-66C6-4B64-9DA5-3DECB13403E1}" dt="2020-06-24T08:07:55.601" v="0" actId="478"/>
          <ac:graphicFrameMkLst>
            <pc:docMk/>
            <pc:sldMk cId="2350067034" sldId="388"/>
            <ac:graphicFrameMk id="21" creationId="{5B953D07-771D-44B7-8A3B-487F12A07006}"/>
          </ac:graphicFrameMkLst>
        </pc:graphicFrameChg>
        <pc:graphicFrameChg chg="del">
          <ac:chgData name="Sue Chattoe" userId="741ab44a-d9c5-47bd-b16d-18b656618870" providerId="ADAL" clId="{3B41A31D-66C6-4B64-9DA5-3DECB13403E1}" dt="2020-06-24T08:07:58.589" v="1" actId="478"/>
          <ac:graphicFrameMkLst>
            <pc:docMk/>
            <pc:sldMk cId="2350067034" sldId="388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3B41A31D-66C6-4B64-9DA5-3DECB13403E1}" dt="2020-06-24T08:07:55.601" v="0" actId="478"/>
          <ac:graphicFrameMkLst>
            <pc:docMk/>
            <pc:sldMk cId="2350067034" sldId="388"/>
            <ac:graphicFrameMk id="147" creationId="{A45151BA-26A5-42E8-B9F8-40498AD7B1DC}"/>
          </ac:graphicFrameMkLst>
        </pc:graphicFrameChg>
      </pc:sldChg>
      <pc:sldChg chg="modSp del">
        <pc:chgData name="Sue Chattoe" userId="741ab44a-d9c5-47bd-b16d-18b656618870" providerId="ADAL" clId="{3B41A31D-66C6-4B64-9DA5-3DECB13403E1}" dt="2020-06-24T08:11:42.176" v="188" actId="47"/>
        <pc:sldMkLst>
          <pc:docMk/>
          <pc:sldMk cId="2090391825" sldId="389"/>
        </pc:sldMkLst>
        <pc:graphicFrameChg chg="mod">
          <ac:chgData name="Sue Chattoe" userId="741ab44a-d9c5-47bd-b16d-18b656618870" providerId="ADAL" clId="{3B41A31D-66C6-4B64-9DA5-3DECB13403E1}" dt="2020-06-24T08:10:03.776" v="20" actId="572"/>
          <ac:graphicFrameMkLst>
            <pc:docMk/>
            <pc:sldMk cId="2090391825" sldId="389"/>
            <ac:graphicFrameMk id="21" creationId="{5B953D07-771D-44B7-8A3B-487F12A0700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0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63C2C6-428D-45EF-A6F2-411610856AD7}"/>
              </a:ext>
            </a:extLst>
          </p:cNvPr>
          <p:cNvSpPr txBox="1"/>
          <p:nvPr/>
        </p:nvSpPr>
        <p:spPr>
          <a:xfrm>
            <a:off x="2708910" y="2994660"/>
            <a:ext cx="144018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1EF6033F-26E6-44D6-89AD-27C5916B6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75210"/>
              </p:ext>
            </p:extLst>
          </p:nvPr>
        </p:nvGraphicFramePr>
        <p:xfrm>
          <a:off x="3341901" y="3873000"/>
          <a:ext cx="288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52161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3553643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2713824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87967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69907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474273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051075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033217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746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7065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676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762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856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81077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FCE0668-E375-4840-A864-BD524B49F099}"/>
              </a:ext>
            </a:extLst>
          </p:cNvPr>
          <p:cNvSpPr txBox="1"/>
          <p:nvPr/>
        </p:nvSpPr>
        <p:spPr>
          <a:xfrm>
            <a:off x="209550" y="8564879"/>
            <a:ext cx="6444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67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0f0ae0ff-29c4-4766-b250-c1a9bee8d430"/>
    <ds:schemaRef ds:uri="http://schemas.openxmlformats.org/package/2006/metadata/core-properties"/>
    <ds:schemaRef ds:uri="86144f90-c7b6-48d0-aae5-f5e9e48cc3df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0B9AA43-95CD-4804-BF6C-A9FF3AE3AB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Using Scale Factors Worksheet</dc:title>
  <dc:creator>Sian Stebbings</dc:creator>
  <cp:lastModifiedBy>Sue Chattoe</cp:lastModifiedBy>
  <cp:revision>9</cp:revision>
  <dcterms:created xsi:type="dcterms:W3CDTF">2018-10-23T11:51:23Z</dcterms:created>
  <dcterms:modified xsi:type="dcterms:W3CDTF">2020-06-24T08:11:45Z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