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395" r:id="rId5"/>
    <p:sldId id="396" r:id="rId6"/>
  </p:sldIdLst>
  <p:sldSz cx="6858000" cy="9906000" type="A4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756"/>
    <a:srgbClr val="706F6F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F2E9C2-0ED5-455C-81B2-FAF90B3F28A5}" v="19" dt="2020-06-24T10:08:29.7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50" d="100"/>
          <a:sy n="50" d="100"/>
        </p:scale>
        <p:origin x="2774" y="3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e Chattoe" userId="741ab44a-d9c5-47bd-b16d-18b656618870" providerId="ADAL" clId="{42F2E9C2-0ED5-455C-81B2-FAF90B3F28A5}"/>
    <pc:docChg chg="custSel delSld modSld">
      <pc:chgData name="Sue Chattoe" userId="741ab44a-d9c5-47bd-b16d-18b656618870" providerId="ADAL" clId="{42F2E9C2-0ED5-455C-81B2-FAF90B3F28A5}" dt="2020-06-24T10:09:19.252" v="274" actId="47"/>
      <pc:docMkLst>
        <pc:docMk/>
      </pc:docMkLst>
      <pc:sldChg chg="del">
        <pc:chgData name="Sue Chattoe" userId="741ab44a-d9c5-47bd-b16d-18b656618870" providerId="ADAL" clId="{42F2E9C2-0ED5-455C-81B2-FAF90B3F28A5}" dt="2020-06-24T10:09:18.157" v="273" actId="47"/>
        <pc:sldMkLst>
          <pc:docMk/>
          <pc:sldMk cId="3049754669" sldId="392"/>
        </pc:sldMkLst>
      </pc:sldChg>
      <pc:sldChg chg="del">
        <pc:chgData name="Sue Chattoe" userId="741ab44a-d9c5-47bd-b16d-18b656618870" providerId="ADAL" clId="{42F2E9C2-0ED5-455C-81B2-FAF90B3F28A5}" dt="2020-06-24T10:09:19.252" v="274" actId="47"/>
        <pc:sldMkLst>
          <pc:docMk/>
          <pc:sldMk cId="3671186332" sldId="394"/>
        </pc:sldMkLst>
      </pc:sldChg>
      <pc:sldChg chg="addSp delSp modSp mod setBg">
        <pc:chgData name="Sue Chattoe" userId="741ab44a-d9c5-47bd-b16d-18b656618870" providerId="ADAL" clId="{42F2E9C2-0ED5-455C-81B2-FAF90B3F28A5}" dt="2020-06-24T10:07:46.806" v="140" actId="1036"/>
        <pc:sldMkLst>
          <pc:docMk/>
          <pc:sldMk cId="1540231086" sldId="395"/>
        </pc:sldMkLst>
        <pc:spChg chg="add mod">
          <ac:chgData name="Sue Chattoe" userId="741ab44a-d9c5-47bd-b16d-18b656618870" providerId="ADAL" clId="{42F2E9C2-0ED5-455C-81B2-FAF90B3F28A5}" dt="2020-06-24T10:07:02.090" v="85" actId="1036"/>
          <ac:spMkLst>
            <pc:docMk/>
            <pc:sldMk cId="1540231086" sldId="395"/>
            <ac:spMk id="2" creationId="{5318B241-6F68-4891-8635-B1C9E4C5FB7A}"/>
          </ac:spMkLst>
        </pc:spChg>
        <pc:spChg chg="add mod">
          <ac:chgData name="Sue Chattoe" userId="741ab44a-d9c5-47bd-b16d-18b656618870" providerId="ADAL" clId="{42F2E9C2-0ED5-455C-81B2-FAF90B3F28A5}" dt="2020-06-24T10:07:13.735" v="92" actId="14100"/>
          <ac:spMkLst>
            <pc:docMk/>
            <pc:sldMk cId="1540231086" sldId="395"/>
            <ac:spMk id="8" creationId="{ACF06082-B7B4-4ABE-9F0E-AFAFB3E0F0CC}"/>
          </ac:spMkLst>
        </pc:spChg>
        <pc:spChg chg="add mod">
          <ac:chgData name="Sue Chattoe" userId="741ab44a-d9c5-47bd-b16d-18b656618870" providerId="ADAL" clId="{42F2E9C2-0ED5-455C-81B2-FAF90B3F28A5}" dt="2020-06-24T10:07:46.806" v="140" actId="1036"/>
          <ac:spMkLst>
            <pc:docMk/>
            <pc:sldMk cId="1540231086" sldId="395"/>
            <ac:spMk id="9" creationId="{FE9212E8-2021-425E-8B40-AE1E1E370215}"/>
          </ac:spMkLst>
        </pc:spChg>
        <pc:grpChg chg="del">
          <ac:chgData name="Sue Chattoe" userId="741ab44a-d9c5-47bd-b16d-18b656618870" providerId="ADAL" clId="{42F2E9C2-0ED5-455C-81B2-FAF90B3F28A5}" dt="2020-06-24T10:03:10.115" v="1" actId="478"/>
          <ac:grpSpMkLst>
            <pc:docMk/>
            <pc:sldMk cId="1540231086" sldId="395"/>
            <ac:grpSpMk id="15" creationId="{3BB4E437-3308-4EE1-B36A-8D1D0BBD5910}"/>
          </ac:grpSpMkLst>
        </pc:grpChg>
        <pc:graphicFrameChg chg="del">
          <ac:chgData name="Sue Chattoe" userId="741ab44a-d9c5-47bd-b16d-18b656618870" providerId="ADAL" clId="{42F2E9C2-0ED5-455C-81B2-FAF90B3F28A5}" dt="2020-06-24T10:03:06.815" v="0" actId="478"/>
          <ac:graphicFrameMkLst>
            <pc:docMk/>
            <pc:sldMk cId="1540231086" sldId="395"/>
            <ac:graphicFrameMk id="4" creationId="{EFB3214C-05EC-4A89-B465-54E3B7BB1C57}"/>
          </ac:graphicFrameMkLst>
        </pc:graphicFrameChg>
      </pc:sldChg>
      <pc:sldChg chg="addSp modSp mod setBg">
        <pc:chgData name="Sue Chattoe" userId="741ab44a-d9c5-47bd-b16d-18b656618870" providerId="ADAL" clId="{42F2E9C2-0ED5-455C-81B2-FAF90B3F28A5}" dt="2020-06-24T10:09:03.685" v="272" actId="1035"/>
        <pc:sldMkLst>
          <pc:docMk/>
          <pc:sldMk cId="403731202" sldId="396"/>
        </pc:sldMkLst>
        <pc:spChg chg="add mod">
          <ac:chgData name="Sue Chattoe" userId="741ab44a-d9c5-47bd-b16d-18b656618870" providerId="ADAL" clId="{42F2E9C2-0ED5-455C-81B2-FAF90B3F28A5}" dt="2020-06-24T10:08:12.519" v="236" actId="1036"/>
          <ac:spMkLst>
            <pc:docMk/>
            <pc:sldMk cId="403731202" sldId="396"/>
            <ac:spMk id="2" creationId="{E50DBCF6-8D83-458B-90EC-FCBB330E7B6D}"/>
          </ac:spMkLst>
        </pc:spChg>
        <pc:spChg chg="add mod">
          <ac:chgData name="Sue Chattoe" userId="741ab44a-d9c5-47bd-b16d-18b656618870" providerId="ADAL" clId="{42F2E9C2-0ED5-455C-81B2-FAF90B3F28A5}" dt="2020-06-24T10:08:24.604" v="241" actId="14100"/>
          <ac:spMkLst>
            <pc:docMk/>
            <pc:sldMk cId="403731202" sldId="396"/>
            <ac:spMk id="3" creationId="{55931DC9-A46E-4EDD-9BC1-99A1F65EEBF4}"/>
          </ac:spMkLst>
        </pc:spChg>
        <pc:spChg chg="add mod">
          <ac:chgData name="Sue Chattoe" userId="741ab44a-d9c5-47bd-b16d-18b656618870" providerId="ADAL" clId="{42F2E9C2-0ED5-455C-81B2-FAF90B3F28A5}" dt="2020-06-24T10:09:03.685" v="272" actId="1035"/>
          <ac:spMkLst>
            <pc:docMk/>
            <pc:sldMk cId="403731202" sldId="396"/>
            <ac:spMk id="4" creationId="{55BE8DB1-6687-42A9-9452-4BF6D5068E3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B719E6-85FB-454C-964F-D4E580BBBE1C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66950" y="1243013"/>
            <a:ext cx="23241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720729-E4A3-4DCE-B53D-4BA6819A7F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198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1F88-A2B1-4CBE-826F-9C3A983184AF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F72D-7BE2-4C84-A261-C48A501D5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9412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1F88-A2B1-4CBE-826F-9C3A983184AF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F72D-7BE2-4C84-A261-C48A501D5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726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1F88-A2B1-4CBE-826F-9C3A983184AF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F72D-7BE2-4C84-A261-C48A501D5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6876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1F88-A2B1-4CBE-826F-9C3A983184AF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F72D-7BE2-4C84-A261-C48A501D5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9883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1F88-A2B1-4CBE-826F-9C3A983184AF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F72D-7BE2-4C84-A261-C48A501D5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2098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1F88-A2B1-4CBE-826F-9C3A983184AF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F72D-7BE2-4C84-A261-C48A501D5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0390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1F88-A2B1-4CBE-826F-9C3A983184AF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F72D-7BE2-4C84-A261-C48A501D5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4320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1F88-A2B1-4CBE-826F-9C3A983184AF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F72D-7BE2-4C84-A261-C48A501D5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4818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1F88-A2B1-4CBE-826F-9C3A983184AF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F72D-7BE2-4C84-A261-C48A501D5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4496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1F88-A2B1-4CBE-826F-9C3A983184AF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F72D-7BE2-4C84-A261-C48A501D5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6349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1F88-A2B1-4CBE-826F-9C3A983184AF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F72D-7BE2-4C84-A261-C48A501D5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228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F1F88-A2B1-4CBE-826F-9C3A983184AF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2F72D-7BE2-4C84-A261-C48A501D5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5007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318B241-6F68-4891-8635-B1C9E4C5FB7A}"/>
              </a:ext>
            </a:extLst>
          </p:cNvPr>
          <p:cNvSpPr txBox="1"/>
          <p:nvPr/>
        </p:nvSpPr>
        <p:spPr>
          <a:xfrm>
            <a:off x="243000" y="5731385"/>
            <a:ext cx="6372000" cy="936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CF06082-B7B4-4ABE-9F0E-AFAFB3E0F0CC}"/>
              </a:ext>
            </a:extLst>
          </p:cNvPr>
          <p:cNvSpPr txBox="1"/>
          <p:nvPr/>
        </p:nvSpPr>
        <p:spPr>
          <a:xfrm>
            <a:off x="243000" y="7202045"/>
            <a:ext cx="6372000" cy="756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E9212E8-2021-425E-8B40-AE1E1E370215}"/>
              </a:ext>
            </a:extLst>
          </p:cNvPr>
          <p:cNvSpPr txBox="1"/>
          <p:nvPr/>
        </p:nvSpPr>
        <p:spPr>
          <a:xfrm>
            <a:off x="243000" y="8505065"/>
            <a:ext cx="6372000" cy="756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231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50DBCF6-8D83-458B-90EC-FCBB330E7B6D}"/>
              </a:ext>
            </a:extLst>
          </p:cNvPr>
          <p:cNvSpPr txBox="1"/>
          <p:nvPr/>
        </p:nvSpPr>
        <p:spPr>
          <a:xfrm>
            <a:off x="243000" y="5807585"/>
            <a:ext cx="6372000" cy="936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5931DC9-A46E-4EDD-9BC1-99A1F65EEBF4}"/>
              </a:ext>
            </a:extLst>
          </p:cNvPr>
          <p:cNvSpPr txBox="1"/>
          <p:nvPr/>
        </p:nvSpPr>
        <p:spPr>
          <a:xfrm>
            <a:off x="243000" y="8360285"/>
            <a:ext cx="6372000" cy="90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BE8DB1-6687-42A9-9452-4BF6D5068E3D}"/>
              </a:ext>
            </a:extLst>
          </p:cNvPr>
          <p:cNvSpPr txBox="1"/>
          <p:nvPr/>
        </p:nvSpPr>
        <p:spPr>
          <a:xfrm>
            <a:off x="243000" y="7144895"/>
            <a:ext cx="6372000" cy="864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7312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12" ma:contentTypeDescription="Create a new document." ma:contentTypeScope="" ma:versionID="8b80b62d45d0cb23f9638cc884eb5b35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d8faad84a2e09d1453228295a3d065f1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548890E-829D-4DC0-8E3D-9AB7F8088B1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7D0BC13-6F43-4EB7-83DB-5D7D9D66648D}">
  <ds:schemaRefs>
    <ds:schemaRef ds:uri="http://purl.org/dc/terms/"/>
    <ds:schemaRef ds:uri="http://purl.org/dc/dcmitype/"/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0f0ae0ff-29c4-4766-b250-c1a9bee8d430"/>
    <ds:schemaRef ds:uri="86144f90-c7b6-48d0-aae5-f5e9e48cc3df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D7832E71-3D05-4E48-9F03-51D84B8B1167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2437</TotalTime>
  <Words>0</Words>
  <Application>Microsoft Office PowerPoint</Application>
  <PresentationFormat>A4 Paper (210x297 mm)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6 Organising Paragraphs within Texts Worksheet</dc:title>
  <dc:creator>Sian Stebbings</dc:creator>
  <cp:lastModifiedBy>Sue Chattoe</cp:lastModifiedBy>
  <cp:revision>8</cp:revision>
  <cp:lastPrinted>2019-05-09T18:03:21Z</cp:lastPrinted>
  <dcterms:created xsi:type="dcterms:W3CDTF">2018-10-23T11:48:34Z</dcterms:created>
  <dcterms:modified xsi:type="dcterms:W3CDTF">2020-06-24T10:09:21Z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7680">
    <vt:lpwstr>68</vt:lpwstr>
  </property>
</Properties>
</file>