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95" r:id="rId5"/>
    <p:sldId id="396" r:id="rId6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18DA01-CCFE-4F90-8038-BF8A0B062E85}" v="17" dt="2020-06-24T09:09:09.7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2126" y="-1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F818DA01-CCFE-4F90-8038-BF8A0B062E85}"/>
    <pc:docChg chg="custSel delSld modSld">
      <pc:chgData name="Sue Chattoe" userId="741ab44a-d9c5-47bd-b16d-18b656618870" providerId="ADAL" clId="{F818DA01-CCFE-4F90-8038-BF8A0B062E85}" dt="2020-06-24T09:09:45.322" v="183" actId="47"/>
      <pc:docMkLst>
        <pc:docMk/>
      </pc:docMkLst>
      <pc:sldChg chg="del">
        <pc:chgData name="Sue Chattoe" userId="741ab44a-d9c5-47bd-b16d-18b656618870" providerId="ADAL" clId="{F818DA01-CCFE-4F90-8038-BF8A0B062E85}" dt="2020-06-24T09:09:45.322" v="183" actId="47"/>
        <pc:sldMkLst>
          <pc:docMk/>
          <pc:sldMk cId="3671186332" sldId="393"/>
        </pc:sldMkLst>
      </pc:sldChg>
      <pc:sldChg chg="del">
        <pc:chgData name="Sue Chattoe" userId="741ab44a-d9c5-47bd-b16d-18b656618870" providerId="ADAL" clId="{F818DA01-CCFE-4F90-8038-BF8A0B062E85}" dt="2020-06-24T09:09:44.275" v="182" actId="47"/>
        <pc:sldMkLst>
          <pc:docMk/>
          <pc:sldMk cId="1100464734" sldId="394"/>
        </pc:sldMkLst>
      </pc:sldChg>
      <pc:sldChg chg="addSp delSp modSp mod setBg">
        <pc:chgData name="Sue Chattoe" userId="741ab44a-d9c5-47bd-b16d-18b656618870" providerId="ADAL" clId="{F818DA01-CCFE-4F90-8038-BF8A0B062E85}" dt="2020-06-24T09:09:30.622" v="181" actId="1036"/>
        <pc:sldMkLst>
          <pc:docMk/>
          <pc:sldMk cId="1697165475" sldId="395"/>
        </pc:sldMkLst>
        <pc:spChg chg="add mod">
          <ac:chgData name="Sue Chattoe" userId="741ab44a-d9c5-47bd-b16d-18b656618870" providerId="ADAL" clId="{F818DA01-CCFE-4F90-8038-BF8A0B062E85}" dt="2020-06-24T09:08:42.713" v="129" actId="1036"/>
          <ac:spMkLst>
            <pc:docMk/>
            <pc:sldMk cId="1697165475" sldId="395"/>
            <ac:spMk id="8" creationId="{BDAA81A7-E125-4BD1-9150-7FD082E492C9}"/>
          </ac:spMkLst>
        </pc:spChg>
        <pc:spChg chg="add mod">
          <ac:chgData name="Sue Chattoe" userId="741ab44a-d9c5-47bd-b16d-18b656618870" providerId="ADAL" clId="{F818DA01-CCFE-4F90-8038-BF8A0B062E85}" dt="2020-06-24T09:09:03.636" v="167" actId="1035"/>
          <ac:spMkLst>
            <pc:docMk/>
            <pc:sldMk cId="1697165475" sldId="395"/>
            <ac:spMk id="9" creationId="{1EBABC04-FE6E-439F-A076-17EA7A5EA09D}"/>
          </ac:spMkLst>
        </pc:spChg>
        <pc:spChg chg="add mod">
          <ac:chgData name="Sue Chattoe" userId="741ab44a-d9c5-47bd-b16d-18b656618870" providerId="ADAL" clId="{F818DA01-CCFE-4F90-8038-BF8A0B062E85}" dt="2020-06-24T09:09:30.622" v="181" actId="1036"/>
          <ac:spMkLst>
            <pc:docMk/>
            <pc:sldMk cId="1697165475" sldId="395"/>
            <ac:spMk id="10" creationId="{D2216CC5-52E6-4CE0-84FB-0E50821BF718}"/>
          </ac:spMkLst>
        </pc:spChg>
        <pc:grpChg chg="del">
          <ac:chgData name="Sue Chattoe" userId="741ab44a-d9c5-47bd-b16d-18b656618870" providerId="ADAL" clId="{F818DA01-CCFE-4F90-8038-BF8A0B062E85}" dt="2020-06-24T09:04:29.620" v="2" actId="478"/>
          <ac:grpSpMkLst>
            <pc:docMk/>
            <pc:sldMk cId="1697165475" sldId="395"/>
            <ac:grpSpMk id="16" creationId="{8AA58654-3FAB-44F1-B9BC-464529EBF48F}"/>
          </ac:grpSpMkLst>
        </pc:grpChg>
        <pc:graphicFrameChg chg="del">
          <ac:chgData name="Sue Chattoe" userId="741ab44a-d9c5-47bd-b16d-18b656618870" providerId="ADAL" clId="{F818DA01-CCFE-4F90-8038-BF8A0B062E85}" dt="2020-06-24T09:04:29.620" v="2" actId="478"/>
          <ac:graphicFrameMkLst>
            <pc:docMk/>
            <pc:sldMk cId="1697165475" sldId="395"/>
            <ac:graphicFrameMk id="3" creationId="{715A92F7-5566-4957-AFA3-5E637DC3D1A9}"/>
          </ac:graphicFrameMkLst>
        </pc:graphicFrameChg>
        <pc:graphicFrameChg chg="del modGraphic">
          <ac:chgData name="Sue Chattoe" userId="741ab44a-d9c5-47bd-b16d-18b656618870" providerId="ADAL" clId="{F818DA01-CCFE-4F90-8038-BF8A0B062E85}" dt="2020-06-24T09:04:25.400" v="1" actId="478"/>
          <ac:graphicFrameMkLst>
            <pc:docMk/>
            <pc:sldMk cId="1697165475" sldId="395"/>
            <ac:graphicFrameMk id="4" creationId="{EFB3214C-05EC-4A89-B465-54E3B7BB1C57}"/>
          </ac:graphicFrameMkLst>
        </pc:graphicFrameChg>
      </pc:sldChg>
      <pc:sldChg chg="addSp delSp modSp mod setBg">
        <pc:chgData name="Sue Chattoe" userId="741ab44a-d9c5-47bd-b16d-18b656618870" providerId="ADAL" clId="{F818DA01-CCFE-4F90-8038-BF8A0B062E85}" dt="2020-06-24T09:07:55.056" v="98" actId="1036"/>
        <pc:sldMkLst>
          <pc:docMk/>
          <pc:sldMk cId="3959399456" sldId="396"/>
        </pc:sldMkLst>
        <pc:spChg chg="add mod">
          <ac:chgData name="Sue Chattoe" userId="741ab44a-d9c5-47bd-b16d-18b656618870" providerId="ADAL" clId="{F818DA01-CCFE-4F90-8038-BF8A0B062E85}" dt="2020-06-24T09:07:47.796" v="96" actId="14100"/>
          <ac:spMkLst>
            <pc:docMk/>
            <pc:sldMk cId="3959399456" sldId="396"/>
            <ac:spMk id="2" creationId="{3C003826-3EDF-49B0-A5CE-232C62D43E69}"/>
          </ac:spMkLst>
        </pc:spChg>
        <pc:spChg chg="add mod">
          <ac:chgData name="Sue Chattoe" userId="741ab44a-d9c5-47bd-b16d-18b656618870" providerId="ADAL" clId="{F818DA01-CCFE-4F90-8038-BF8A0B062E85}" dt="2020-06-24T09:07:28.863" v="91" actId="1036"/>
          <ac:spMkLst>
            <pc:docMk/>
            <pc:sldMk cId="3959399456" sldId="396"/>
            <ac:spMk id="9" creationId="{AE0A64BE-04CC-4504-AC2E-56661BA75037}"/>
          </ac:spMkLst>
        </pc:spChg>
        <pc:spChg chg="add mod">
          <ac:chgData name="Sue Chattoe" userId="741ab44a-d9c5-47bd-b16d-18b656618870" providerId="ADAL" clId="{F818DA01-CCFE-4F90-8038-BF8A0B062E85}" dt="2020-06-24T09:07:55.056" v="98" actId="1036"/>
          <ac:spMkLst>
            <pc:docMk/>
            <pc:sldMk cId="3959399456" sldId="396"/>
            <ac:spMk id="10" creationId="{9815C470-2F23-4EAB-8E84-C51237856234}"/>
          </ac:spMkLst>
        </pc:spChg>
        <pc:spChg chg="mod">
          <ac:chgData name="Sue Chattoe" userId="741ab44a-d9c5-47bd-b16d-18b656618870" providerId="ADAL" clId="{F818DA01-CCFE-4F90-8038-BF8A0B062E85}" dt="2020-06-24T09:04:41.319" v="6" actId="20577"/>
          <ac:spMkLst>
            <pc:docMk/>
            <pc:sldMk cId="3959399456" sldId="396"/>
            <ac:spMk id="19" creationId="{15B67517-1A37-4E81-8D43-0721890B062D}"/>
          </ac:spMkLst>
        </pc:spChg>
        <pc:grpChg chg="del">
          <ac:chgData name="Sue Chattoe" userId="741ab44a-d9c5-47bd-b16d-18b656618870" providerId="ADAL" clId="{F818DA01-CCFE-4F90-8038-BF8A0B062E85}" dt="2020-06-24T09:04:43.336" v="7" actId="478"/>
          <ac:grpSpMkLst>
            <pc:docMk/>
            <pc:sldMk cId="3959399456" sldId="396"/>
            <ac:grpSpMk id="16" creationId="{8AA58654-3FAB-44F1-B9BC-464529EBF48F}"/>
          </ac:grpSpMkLst>
        </pc:grpChg>
        <pc:graphicFrameChg chg="del">
          <ac:chgData name="Sue Chattoe" userId="741ab44a-d9c5-47bd-b16d-18b656618870" providerId="ADAL" clId="{F818DA01-CCFE-4F90-8038-BF8A0B062E85}" dt="2020-06-24T09:04:38.983" v="5" actId="478"/>
          <ac:graphicFrameMkLst>
            <pc:docMk/>
            <pc:sldMk cId="3959399456" sldId="396"/>
            <ac:graphicFrameMk id="3" creationId="{715A92F7-5566-4957-AFA3-5E637DC3D1A9}"/>
          </ac:graphicFrameMkLst>
        </pc:graphicFrameChg>
        <pc:graphicFrameChg chg="del modGraphic">
          <ac:chgData name="Sue Chattoe" userId="741ab44a-d9c5-47bd-b16d-18b656618870" providerId="ADAL" clId="{F818DA01-CCFE-4F90-8038-BF8A0B062E85}" dt="2020-06-24T09:04:35.044" v="4" actId="478"/>
          <ac:graphicFrameMkLst>
            <pc:docMk/>
            <pc:sldMk cId="3959399456" sldId="396"/>
            <ac:graphicFrameMk id="4" creationId="{EFB3214C-05EC-4A89-B465-54E3B7BB1C5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719E6-85FB-454C-964F-D4E580BBBE1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6950" y="1243013"/>
            <a:ext cx="23241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20729-E4A3-4DCE-B53D-4BA6819A7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198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41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72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87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88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09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39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32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1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49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34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22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F1F88-A2B1-4CBE-826F-9C3A983184A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00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DAA81A7-E125-4BD1-9150-7FD082E492C9}"/>
              </a:ext>
            </a:extLst>
          </p:cNvPr>
          <p:cNvSpPr txBox="1"/>
          <p:nvPr/>
        </p:nvSpPr>
        <p:spPr>
          <a:xfrm>
            <a:off x="222250" y="5902913"/>
            <a:ext cx="6408000" cy="75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BABC04-FE6E-439F-A076-17EA7A5EA09D}"/>
              </a:ext>
            </a:extLst>
          </p:cNvPr>
          <p:cNvSpPr txBox="1"/>
          <p:nvPr/>
        </p:nvSpPr>
        <p:spPr>
          <a:xfrm>
            <a:off x="222250" y="7160213"/>
            <a:ext cx="6408000" cy="57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216CC5-52E6-4CE0-84FB-0E50821BF718}"/>
              </a:ext>
            </a:extLst>
          </p:cNvPr>
          <p:cNvSpPr txBox="1"/>
          <p:nvPr/>
        </p:nvSpPr>
        <p:spPr>
          <a:xfrm>
            <a:off x="953770" y="8283806"/>
            <a:ext cx="966470" cy="276999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165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003826-3EDF-49B0-A5CE-232C62D43E69}"/>
              </a:ext>
            </a:extLst>
          </p:cNvPr>
          <p:cNvSpPr txBox="1"/>
          <p:nvPr/>
        </p:nvSpPr>
        <p:spPr>
          <a:xfrm>
            <a:off x="222250" y="8870949"/>
            <a:ext cx="6408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0A64BE-04CC-4504-AC2E-56661BA75037}"/>
              </a:ext>
            </a:extLst>
          </p:cNvPr>
          <p:cNvSpPr txBox="1"/>
          <p:nvPr/>
        </p:nvSpPr>
        <p:spPr>
          <a:xfrm>
            <a:off x="222250" y="6502399"/>
            <a:ext cx="6408000" cy="11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15C470-2F23-4EAB-8E84-C51237856234}"/>
              </a:ext>
            </a:extLst>
          </p:cNvPr>
          <p:cNvSpPr txBox="1"/>
          <p:nvPr/>
        </p:nvSpPr>
        <p:spPr>
          <a:xfrm>
            <a:off x="222250" y="5684474"/>
            <a:ext cx="6408000" cy="46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399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D0BC13-6F43-4EB7-83DB-5D7D9D66648D}">
  <ds:schemaRefs>
    <ds:schemaRef ds:uri="http://purl.org/dc/terms/"/>
    <ds:schemaRef ds:uri="http://purl.org/dc/dcmitype/"/>
    <ds:schemaRef ds:uri="86144f90-c7b6-48d0-aae5-f5e9e48cc3df"/>
    <ds:schemaRef ds:uri="http://schemas.microsoft.com/sharepoint/v3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0f0ae0ff-29c4-4766-b250-c1a9bee8d430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A3BFC9C-E9B5-4417-A6B8-1E71DC802230}"/>
</file>

<file path=customXml/itemProps3.xml><?xml version="1.0" encoding="utf-8"?>
<ds:datastoreItem xmlns:ds="http://schemas.openxmlformats.org/officeDocument/2006/customXml" ds:itemID="{9548890E-829D-4DC0-8E3D-9AB7F8088B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2384</TotalTime>
  <Words>0</Words>
  <Application>Microsoft Office PowerPoint</Application>
  <PresentationFormat>A4 Paper (210x297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Avoiding Repetition Worksheet</dc:title>
  <dc:creator>Sian Stebbings</dc:creator>
  <cp:lastModifiedBy>Sue Chattoe</cp:lastModifiedBy>
  <cp:revision>7</cp:revision>
  <cp:lastPrinted>2019-05-09T18:03:21Z</cp:lastPrinted>
  <dcterms:created xsi:type="dcterms:W3CDTF">2018-10-23T11:48:34Z</dcterms:created>
  <dcterms:modified xsi:type="dcterms:W3CDTF">2020-06-24T09:09:47Z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7680">
    <vt:lpwstr>68</vt:lpwstr>
  </property>
</Properties>
</file>