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FC36C"/>
    <a:srgbClr val="F6B1AE"/>
    <a:srgbClr val="1D619C"/>
    <a:srgbClr val="FFBB00"/>
    <a:srgbClr val="FF00BB"/>
    <a:srgbClr val="00B2CE"/>
    <a:srgbClr val="CCECFF"/>
    <a:srgbClr val="FF99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C100A-0F29-4646-9A4A-2D3262EE35C5}" v="10" dt="2021-03-11T15:08:46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>
        <p:scale>
          <a:sx n="66" d="100"/>
          <a:sy n="66" d="100"/>
        </p:scale>
        <p:origin x="1290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8B0B3D75-FB68-435F-B267-CE0416E1ED6E}"/>
              </a:ext>
            </a:extLst>
          </p:cNvPr>
          <p:cNvSpPr txBox="1"/>
          <p:nvPr/>
        </p:nvSpPr>
        <p:spPr>
          <a:xfrm>
            <a:off x="6107972" y="846767"/>
            <a:ext cx="367200" cy="367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8780E1E-B86E-4AC1-A282-898B7BB8C595}"/>
              </a:ext>
            </a:extLst>
          </p:cNvPr>
          <p:cNvSpPr txBox="1"/>
          <p:nvPr/>
        </p:nvSpPr>
        <p:spPr>
          <a:xfrm>
            <a:off x="6107972" y="1399217"/>
            <a:ext cx="367200" cy="367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83834E7-204E-4049-89F9-1BF2CF500F43}"/>
              </a:ext>
            </a:extLst>
          </p:cNvPr>
          <p:cNvSpPr txBox="1"/>
          <p:nvPr/>
        </p:nvSpPr>
        <p:spPr>
          <a:xfrm>
            <a:off x="6107972" y="1951667"/>
            <a:ext cx="367200" cy="367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CF9E9E6-FF74-44BB-80AE-886A04C34B66}"/>
              </a:ext>
            </a:extLst>
          </p:cNvPr>
          <p:cNvSpPr txBox="1"/>
          <p:nvPr/>
        </p:nvSpPr>
        <p:spPr>
          <a:xfrm>
            <a:off x="6146072" y="3739192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3859C1E-F07A-4219-B13F-AC44C3D86C47}"/>
              </a:ext>
            </a:extLst>
          </p:cNvPr>
          <p:cNvSpPr txBox="1"/>
          <p:nvPr/>
        </p:nvSpPr>
        <p:spPr>
          <a:xfrm>
            <a:off x="6146072" y="4282117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9D0536-E32A-4D90-B4D6-03ED2DF5F5BE}"/>
              </a:ext>
            </a:extLst>
          </p:cNvPr>
          <p:cNvSpPr txBox="1"/>
          <p:nvPr/>
        </p:nvSpPr>
        <p:spPr>
          <a:xfrm>
            <a:off x="6146072" y="482848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73EF73A-0DDC-4DE5-B408-C1C1BEF3BEAE}"/>
              </a:ext>
            </a:extLst>
          </p:cNvPr>
          <p:cNvSpPr txBox="1"/>
          <p:nvPr/>
        </p:nvSpPr>
        <p:spPr>
          <a:xfrm>
            <a:off x="3770378" y="6930334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F0207C6-4D54-4E64-91EB-99ED8BA4F41F}"/>
              </a:ext>
            </a:extLst>
          </p:cNvPr>
          <p:cNvSpPr txBox="1"/>
          <p:nvPr/>
        </p:nvSpPr>
        <p:spPr>
          <a:xfrm>
            <a:off x="3498917" y="7723290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>
            <a:extLst>
              <a:ext uri="{FF2B5EF4-FFF2-40B4-BE49-F238E27FC236}">
                <a16:creationId xmlns:a16="http://schemas.microsoft.com/office/drawing/2014/main" id="{929309E9-795C-4EC4-BFDD-6F65EF1F17E6}"/>
              </a:ext>
            </a:extLst>
          </p:cNvPr>
          <p:cNvSpPr txBox="1"/>
          <p:nvPr/>
        </p:nvSpPr>
        <p:spPr>
          <a:xfrm>
            <a:off x="3429000" y="46994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E874CC3-96A6-4BD4-A883-4728AD6A5978}"/>
              </a:ext>
            </a:extLst>
          </p:cNvPr>
          <p:cNvSpPr txBox="1"/>
          <p:nvPr/>
        </p:nvSpPr>
        <p:spPr>
          <a:xfrm>
            <a:off x="3429000" y="339674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9CDDB23-CE56-4D09-B652-BCD8C323F785}"/>
              </a:ext>
            </a:extLst>
          </p:cNvPr>
          <p:cNvSpPr txBox="1"/>
          <p:nvPr/>
        </p:nvSpPr>
        <p:spPr>
          <a:xfrm>
            <a:off x="3429000" y="632354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41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86144f90-c7b6-48d0-aae5-f5e9e48cc3df"/>
    <ds:schemaRef ds:uri="http://schemas.openxmlformats.org/package/2006/metadata/core-properties"/>
    <ds:schemaRef ds:uri="0f0ae0ff-29c4-4766-b250-c1a9bee8d430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13B694-E8BD-4998-A392-ECD87B09D4D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11529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Using Ratio Language Main Activity</dc:title>
  <dc:creator>Sian Stebbings</dc:creator>
  <cp:lastModifiedBy>Michelle Procter</cp:lastModifiedBy>
  <cp:revision>51</cp:revision>
  <dcterms:created xsi:type="dcterms:W3CDTF">2018-10-23T11:51:23Z</dcterms:created>
  <dcterms:modified xsi:type="dcterms:W3CDTF">2021-03-11T15:16:59Z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