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7E6C7-8C44-4162-9A91-2CEA91A55D4B}" v="16" dt="2020-05-08T10:44:30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>
        <p:scale>
          <a:sx n="100" d="100"/>
          <a:sy n="100" d="100"/>
        </p:scale>
        <p:origin x="876" y="-2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6E7FCCFF-72D3-4955-8CF2-7913ADD159A6}"/>
    <pc:docChg chg="custSel delSld modSld">
      <pc:chgData name="Sue Chattoe" userId="741ab44a-d9c5-47bd-b16d-18b656618870" providerId="ADAL" clId="{6E7FCCFF-72D3-4955-8CF2-7913ADD159A6}" dt="2020-05-08T10:45:00.083" v="167" actId="47"/>
      <pc:docMkLst>
        <pc:docMk/>
      </pc:docMkLst>
      <pc:sldChg chg="del">
        <pc:chgData name="Sue Chattoe" userId="741ab44a-d9c5-47bd-b16d-18b656618870" providerId="ADAL" clId="{6E7FCCFF-72D3-4955-8CF2-7913ADD159A6}" dt="2020-05-08T10:45:00.083" v="167" actId="47"/>
        <pc:sldMkLst>
          <pc:docMk/>
          <pc:sldMk cId="1877726127" sldId="387"/>
        </pc:sldMkLst>
      </pc:sldChg>
      <pc:sldChg chg="addSp delSp modSp mod setBg">
        <pc:chgData name="Sue Chattoe" userId="741ab44a-d9c5-47bd-b16d-18b656618870" providerId="ADAL" clId="{6E7FCCFF-72D3-4955-8CF2-7913ADD159A6}" dt="2020-05-08T10:44:37.570" v="166" actId="1035"/>
        <pc:sldMkLst>
          <pc:docMk/>
          <pc:sldMk cId="3474288654" sldId="388"/>
        </pc:sldMkLst>
        <pc:spChg chg="add del mod">
          <ac:chgData name="Sue Chattoe" userId="741ab44a-d9c5-47bd-b16d-18b656618870" providerId="ADAL" clId="{6E7FCCFF-72D3-4955-8CF2-7913ADD159A6}" dt="2020-05-08T10:44:27.833" v="158" actId="478"/>
          <ac:spMkLst>
            <pc:docMk/>
            <pc:sldMk cId="3474288654" sldId="388"/>
            <ac:spMk id="5" creationId="{73B05FE5-B3F4-4B2B-9E72-C4FF48A7B3E9}"/>
          </ac:spMkLst>
        </pc:spChg>
        <pc:spChg chg="add mod">
          <ac:chgData name="Sue Chattoe" userId="741ab44a-d9c5-47bd-b16d-18b656618870" providerId="ADAL" clId="{6E7FCCFF-72D3-4955-8CF2-7913ADD159A6}" dt="2020-05-08T10:44:23.168" v="157" actId="1037"/>
          <ac:spMkLst>
            <pc:docMk/>
            <pc:sldMk cId="3474288654" sldId="388"/>
            <ac:spMk id="23" creationId="{7AC7C188-9E9D-4A74-9458-551E74E9EAD5}"/>
          </ac:spMkLst>
        </pc:spChg>
        <pc:spChg chg="add mod">
          <ac:chgData name="Sue Chattoe" userId="741ab44a-d9c5-47bd-b16d-18b656618870" providerId="ADAL" clId="{6E7FCCFF-72D3-4955-8CF2-7913ADD159A6}" dt="2020-05-08T10:40:36.829" v="41" actId="1038"/>
          <ac:spMkLst>
            <pc:docMk/>
            <pc:sldMk cId="3474288654" sldId="388"/>
            <ac:spMk id="24" creationId="{8E5DB8ED-CC9A-45F7-A128-D026EB83C519}"/>
          </ac:spMkLst>
        </pc:spChg>
        <pc:spChg chg="add mod">
          <ac:chgData name="Sue Chattoe" userId="741ab44a-d9c5-47bd-b16d-18b656618870" providerId="ADAL" clId="{6E7FCCFF-72D3-4955-8CF2-7913ADD159A6}" dt="2020-05-08T10:40:55.227" v="49" actId="1036"/>
          <ac:spMkLst>
            <pc:docMk/>
            <pc:sldMk cId="3474288654" sldId="388"/>
            <ac:spMk id="25" creationId="{E26F2B95-41C9-464D-B806-897C4C1A6038}"/>
          </ac:spMkLst>
        </pc:spChg>
        <pc:spChg chg="add mod">
          <ac:chgData name="Sue Chattoe" userId="741ab44a-d9c5-47bd-b16d-18b656618870" providerId="ADAL" clId="{6E7FCCFF-72D3-4955-8CF2-7913ADD159A6}" dt="2020-05-08T10:40:59.438" v="52" actId="1035"/>
          <ac:spMkLst>
            <pc:docMk/>
            <pc:sldMk cId="3474288654" sldId="388"/>
            <ac:spMk id="26" creationId="{D08D07AF-8C32-4CEA-A688-F2979478CA2E}"/>
          </ac:spMkLst>
        </pc:spChg>
        <pc:spChg chg="add mod">
          <ac:chgData name="Sue Chattoe" userId="741ab44a-d9c5-47bd-b16d-18b656618870" providerId="ADAL" clId="{6E7FCCFF-72D3-4955-8CF2-7913ADD159A6}" dt="2020-05-08T10:41:15.473" v="61" actId="1036"/>
          <ac:spMkLst>
            <pc:docMk/>
            <pc:sldMk cId="3474288654" sldId="388"/>
            <ac:spMk id="32" creationId="{92E4E7CE-F2E8-43D3-85AB-37D9A36A1290}"/>
          </ac:spMkLst>
        </pc:spChg>
        <pc:spChg chg="add mod">
          <ac:chgData name="Sue Chattoe" userId="741ab44a-d9c5-47bd-b16d-18b656618870" providerId="ADAL" clId="{6E7FCCFF-72D3-4955-8CF2-7913ADD159A6}" dt="2020-05-08T10:42:23.779" v="125" actId="1036"/>
          <ac:spMkLst>
            <pc:docMk/>
            <pc:sldMk cId="3474288654" sldId="388"/>
            <ac:spMk id="33" creationId="{F9485C5C-902D-4089-B73D-F0295413F8BB}"/>
          </ac:spMkLst>
        </pc:spChg>
        <pc:spChg chg="add mod">
          <ac:chgData name="Sue Chattoe" userId="741ab44a-d9c5-47bd-b16d-18b656618870" providerId="ADAL" clId="{6E7FCCFF-72D3-4955-8CF2-7913ADD159A6}" dt="2020-05-08T10:42:51.555" v="139" actId="1035"/>
          <ac:spMkLst>
            <pc:docMk/>
            <pc:sldMk cId="3474288654" sldId="388"/>
            <ac:spMk id="34" creationId="{FC89E7C6-9297-4E0B-8A4C-84E637A4D2ED}"/>
          </ac:spMkLst>
        </pc:spChg>
        <pc:spChg chg="add mod">
          <ac:chgData name="Sue Chattoe" userId="741ab44a-d9c5-47bd-b16d-18b656618870" providerId="ADAL" clId="{6E7FCCFF-72D3-4955-8CF2-7913ADD159A6}" dt="2020-05-08T10:43:14.816" v="152" actId="1035"/>
          <ac:spMkLst>
            <pc:docMk/>
            <pc:sldMk cId="3474288654" sldId="388"/>
            <ac:spMk id="35" creationId="{53BFA2B6-05AD-4DE6-AD0D-58326CF6D513}"/>
          </ac:spMkLst>
        </pc:spChg>
        <pc:spChg chg="add mod">
          <ac:chgData name="Sue Chattoe" userId="741ab44a-d9c5-47bd-b16d-18b656618870" providerId="ADAL" clId="{6E7FCCFF-72D3-4955-8CF2-7913ADD159A6}" dt="2020-05-08T10:44:37.570" v="166" actId="1035"/>
          <ac:spMkLst>
            <pc:docMk/>
            <pc:sldMk cId="3474288654" sldId="388"/>
            <ac:spMk id="36" creationId="{CC2392D5-1EC7-4D58-BD5A-F31ED516887D}"/>
          </ac:spMkLst>
        </pc:spChg>
        <pc:grpChg chg="del">
          <ac:chgData name="Sue Chattoe" userId="741ab44a-d9c5-47bd-b16d-18b656618870" providerId="ADAL" clId="{6E7FCCFF-72D3-4955-8CF2-7913ADD159A6}" dt="2020-05-08T10:36:22.970" v="2" actId="478"/>
          <ac:grpSpMkLst>
            <pc:docMk/>
            <pc:sldMk cId="3474288654" sldId="388"/>
            <ac:grpSpMk id="27" creationId="{C70BD1F6-8D66-4F4E-A91C-76D9ABB7B632}"/>
          </ac:grpSpMkLst>
        </pc:grp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2" creationId="{DB80C20F-3546-4A26-A968-7EFE37974FDD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3" creationId="{30B0C54B-AB6C-4B75-BF15-D010DF91D83C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07.735" v="0" actId="478"/>
          <ac:graphicFrameMkLst>
            <pc:docMk/>
            <pc:sldMk cId="3474288654" sldId="388"/>
            <ac:graphicFrameMk id="4" creationId="{EFB3214C-05EC-4A89-B465-54E3B7BB1C57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8" creationId="{46CC83E3-E04D-415B-A9CD-34A08C64F622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17" creationId="{34D2BEB1-B391-4CE1-A750-805D6ACBB168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18" creationId="{A10DF711-2640-4B50-95BC-191124AEEEA1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19" creationId="{68645A9C-C6A2-4C96-855C-D7CF6DB618E2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20" creationId="{574005F7-1407-4849-B1D2-0B2A4A0DBE76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21" creationId="{F9F3FC54-2A4D-41E4-8F94-E17FB4895F52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22" creationId="{ECF8E23F-59D3-488A-911F-BE02F222936B}"/>
          </ac:graphicFrameMkLst>
        </pc:graphicFrameChg>
        <pc:graphicFrameChg chg="del">
          <ac:chgData name="Sue Chattoe" userId="741ab44a-d9c5-47bd-b16d-18b656618870" providerId="ADAL" clId="{6E7FCCFF-72D3-4955-8CF2-7913ADD159A6}" dt="2020-05-08T10:36:18.825" v="1" actId="478"/>
          <ac:graphicFrameMkLst>
            <pc:docMk/>
            <pc:sldMk cId="3474288654" sldId="388"/>
            <ac:graphicFrameMk id="37" creationId="{E2260DAE-294A-4AA5-8F46-6094E29A80C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AC7C188-9E9D-4A74-9458-551E74E9EAD5}"/>
              </a:ext>
            </a:extLst>
          </p:cNvPr>
          <p:cNvSpPr txBox="1"/>
          <p:nvPr/>
        </p:nvSpPr>
        <p:spPr>
          <a:xfrm>
            <a:off x="2967593" y="2363971"/>
            <a:ext cx="3636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5DB8ED-CC9A-45F7-A128-D026EB83C519}"/>
              </a:ext>
            </a:extLst>
          </p:cNvPr>
          <p:cNvSpPr txBox="1"/>
          <p:nvPr/>
        </p:nvSpPr>
        <p:spPr>
          <a:xfrm>
            <a:off x="2806643" y="3561684"/>
            <a:ext cx="280800" cy="28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6F2B95-41C9-464D-B806-897C4C1A6038}"/>
              </a:ext>
            </a:extLst>
          </p:cNvPr>
          <p:cNvSpPr txBox="1"/>
          <p:nvPr/>
        </p:nvSpPr>
        <p:spPr>
          <a:xfrm>
            <a:off x="1530293" y="3823434"/>
            <a:ext cx="280800" cy="28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8D07AF-8C32-4CEA-A688-F2979478CA2E}"/>
              </a:ext>
            </a:extLst>
          </p:cNvPr>
          <p:cNvSpPr txBox="1"/>
          <p:nvPr/>
        </p:nvSpPr>
        <p:spPr>
          <a:xfrm>
            <a:off x="996893" y="4085184"/>
            <a:ext cx="280800" cy="28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2E4E7CE-F2E8-43D3-85AB-37D9A36A1290}"/>
              </a:ext>
            </a:extLst>
          </p:cNvPr>
          <p:cNvSpPr txBox="1"/>
          <p:nvPr/>
        </p:nvSpPr>
        <p:spPr>
          <a:xfrm>
            <a:off x="677993" y="5619751"/>
            <a:ext cx="280800" cy="28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485C5C-902D-4089-B73D-F0295413F8BB}"/>
              </a:ext>
            </a:extLst>
          </p:cNvPr>
          <p:cNvSpPr txBox="1"/>
          <p:nvPr/>
        </p:nvSpPr>
        <p:spPr>
          <a:xfrm>
            <a:off x="3495675" y="2556370"/>
            <a:ext cx="313200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89E7C6-9297-4E0B-8A4C-84E637A4D2ED}"/>
              </a:ext>
            </a:extLst>
          </p:cNvPr>
          <p:cNvSpPr txBox="1"/>
          <p:nvPr/>
        </p:nvSpPr>
        <p:spPr>
          <a:xfrm>
            <a:off x="3495675" y="5252326"/>
            <a:ext cx="3132000" cy="104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BFA2B6-05AD-4DE6-AD0D-58326CF6D513}"/>
              </a:ext>
            </a:extLst>
          </p:cNvPr>
          <p:cNvSpPr txBox="1"/>
          <p:nvPr/>
        </p:nvSpPr>
        <p:spPr>
          <a:xfrm>
            <a:off x="3495675" y="7919326"/>
            <a:ext cx="3132000" cy="13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2392D5-1EC7-4D58-BD5A-F31ED516887D}"/>
              </a:ext>
            </a:extLst>
          </p:cNvPr>
          <p:cNvSpPr txBox="1"/>
          <p:nvPr/>
        </p:nvSpPr>
        <p:spPr>
          <a:xfrm>
            <a:off x="2967593" y="1455936"/>
            <a:ext cx="3636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8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686529-64B1-463F-8D3A-58A38A566DE4}"/>
</file>

<file path=customXml/itemProps2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D0BC13-6F43-4EB7-83DB-5D7D9D66648D}">
  <ds:schemaRefs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0f0ae0ff-29c4-4766-b250-c1a9bee8d430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Using Punctuation to Mark Boundaries Worksheet</dc:title>
  <dc:creator>Sian Stebbings</dc:creator>
  <cp:lastModifiedBy>Sue Chattoe</cp:lastModifiedBy>
  <cp:revision>9</cp:revision>
  <dcterms:created xsi:type="dcterms:W3CDTF">2018-10-23T11:48:34Z</dcterms:created>
  <dcterms:modified xsi:type="dcterms:W3CDTF">2020-05-08T10:45:02Z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512">
    <vt:lpwstr>184</vt:lpwstr>
  </property>
  <property fmtid="{D5CDD505-2E9C-101B-9397-08002B2CF9AE}" pid="5" name="AuthorIds_UIVersion_18432">
    <vt:lpwstr>184</vt:lpwstr>
  </property>
</Properties>
</file>