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33"/>
    <a:srgbClr val="6699FF"/>
    <a:srgbClr val="F1CFED"/>
    <a:srgbClr val="C642B6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D7003E-E4EA-4653-A950-23FDD0A013DD}" v="15" dt="2020-04-17T10:57:16.7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5220" autoAdjust="0"/>
  </p:normalViewPr>
  <p:slideViewPr>
    <p:cSldViewPr snapToGrid="0">
      <p:cViewPr varScale="1">
        <p:scale>
          <a:sx n="60" d="100"/>
          <a:sy n="60" d="100"/>
        </p:scale>
        <p:origin x="253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A0DF5D31-9F78-4D1E-BEFA-9F79E9A86245}"/>
    <pc:docChg chg="undo custSel addSld delSld modSld">
      <pc:chgData name="Rachael Green" userId="89c6f63e-7657-4ad0-8dd4-6f0c32cf62df" providerId="ADAL" clId="{A0DF5D31-9F78-4D1E-BEFA-9F79E9A86245}" dt="2020-04-17T10:57:29.873" v="81" actId="47"/>
      <pc:docMkLst>
        <pc:docMk/>
      </pc:docMkLst>
      <pc:sldChg chg="addSp delSp modSp mod setBg">
        <pc:chgData name="Rachael Green" userId="89c6f63e-7657-4ad0-8dd4-6f0c32cf62df" providerId="ADAL" clId="{A0DF5D31-9F78-4D1E-BEFA-9F79E9A86245}" dt="2020-04-17T10:57:21.903" v="80" actId="1035"/>
        <pc:sldMkLst>
          <pc:docMk/>
          <pc:sldMk cId="4264714398" sldId="386"/>
        </pc:sldMkLst>
        <pc:spChg chg="add mod">
          <ac:chgData name="Rachael Green" userId="89c6f63e-7657-4ad0-8dd4-6f0c32cf62df" providerId="ADAL" clId="{A0DF5D31-9F78-4D1E-BEFA-9F79E9A86245}" dt="2020-04-17T10:55:26.723" v="22" actId="1035"/>
          <ac:spMkLst>
            <pc:docMk/>
            <pc:sldMk cId="4264714398" sldId="386"/>
            <ac:spMk id="2" creationId="{B0B1F212-C612-46D8-9EC9-5114264BEA69}"/>
          </ac:spMkLst>
        </pc:spChg>
        <pc:spChg chg="add mod">
          <ac:chgData name="Rachael Green" userId="89c6f63e-7657-4ad0-8dd4-6f0c32cf62df" providerId="ADAL" clId="{A0DF5D31-9F78-4D1E-BEFA-9F79E9A86245}" dt="2020-04-17T10:55:35.314" v="24" actId="14100"/>
          <ac:spMkLst>
            <pc:docMk/>
            <pc:sldMk cId="4264714398" sldId="386"/>
            <ac:spMk id="18" creationId="{695CAE07-9D6E-4AE2-8020-0BBAFF2D1FE5}"/>
          </ac:spMkLst>
        </pc:spChg>
        <pc:spChg chg="add mod">
          <ac:chgData name="Rachael Green" userId="89c6f63e-7657-4ad0-8dd4-6f0c32cf62df" providerId="ADAL" clId="{A0DF5D31-9F78-4D1E-BEFA-9F79E9A86245}" dt="2020-04-17T10:55:46.574" v="32" actId="1036"/>
          <ac:spMkLst>
            <pc:docMk/>
            <pc:sldMk cId="4264714398" sldId="386"/>
            <ac:spMk id="19" creationId="{80DC9F58-8629-4AB4-9E3B-9DFD6ECBDACF}"/>
          </ac:spMkLst>
        </pc:spChg>
        <pc:spChg chg="add mod">
          <ac:chgData name="Rachael Green" userId="89c6f63e-7657-4ad0-8dd4-6f0c32cf62df" providerId="ADAL" clId="{A0DF5D31-9F78-4D1E-BEFA-9F79E9A86245}" dt="2020-04-17T10:56:03.643" v="45" actId="1035"/>
          <ac:spMkLst>
            <pc:docMk/>
            <pc:sldMk cId="4264714398" sldId="386"/>
            <ac:spMk id="20" creationId="{4F50FE0D-BA07-4CBB-8784-355CCE8D936D}"/>
          </ac:spMkLst>
        </pc:spChg>
        <pc:spChg chg="add mod">
          <ac:chgData name="Rachael Green" userId="89c6f63e-7657-4ad0-8dd4-6f0c32cf62df" providerId="ADAL" clId="{A0DF5D31-9F78-4D1E-BEFA-9F79E9A86245}" dt="2020-04-17T10:56:07.839" v="46" actId="571"/>
          <ac:spMkLst>
            <pc:docMk/>
            <pc:sldMk cId="4264714398" sldId="386"/>
            <ac:spMk id="21" creationId="{DFBD4124-98C4-4D6A-B20A-BC05FEE11E37}"/>
          </ac:spMkLst>
        </pc:spChg>
        <pc:spChg chg="add mod">
          <ac:chgData name="Rachael Green" userId="89c6f63e-7657-4ad0-8dd4-6f0c32cf62df" providerId="ADAL" clId="{A0DF5D31-9F78-4D1E-BEFA-9F79E9A86245}" dt="2020-04-17T10:56:33.843" v="57" actId="1036"/>
          <ac:spMkLst>
            <pc:docMk/>
            <pc:sldMk cId="4264714398" sldId="386"/>
            <ac:spMk id="22" creationId="{E232AC0E-02E0-4098-8DFD-6E27D66E754F}"/>
          </ac:spMkLst>
        </pc:spChg>
        <pc:spChg chg="add mod">
          <ac:chgData name="Rachael Green" userId="89c6f63e-7657-4ad0-8dd4-6f0c32cf62df" providerId="ADAL" clId="{A0DF5D31-9F78-4D1E-BEFA-9F79E9A86245}" dt="2020-04-17T10:56:43.423" v="59" actId="1037"/>
          <ac:spMkLst>
            <pc:docMk/>
            <pc:sldMk cId="4264714398" sldId="386"/>
            <ac:spMk id="23" creationId="{C20974AE-C060-4DED-9AE8-CD1D290B8456}"/>
          </ac:spMkLst>
        </pc:spChg>
        <pc:spChg chg="add mod">
          <ac:chgData name="Rachael Green" userId="89c6f63e-7657-4ad0-8dd4-6f0c32cf62df" providerId="ADAL" clId="{A0DF5D31-9F78-4D1E-BEFA-9F79E9A86245}" dt="2020-04-17T10:57:11.769" v="70" actId="1038"/>
          <ac:spMkLst>
            <pc:docMk/>
            <pc:sldMk cId="4264714398" sldId="386"/>
            <ac:spMk id="24" creationId="{EA14AD52-5F85-4C8E-B890-6B934E04E575}"/>
          </ac:spMkLst>
        </pc:spChg>
        <pc:spChg chg="add mod">
          <ac:chgData name="Rachael Green" userId="89c6f63e-7657-4ad0-8dd4-6f0c32cf62df" providerId="ADAL" clId="{A0DF5D31-9F78-4D1E-BEFA-9F79E9A86245}" dt="2020-04-17T10:57:21.903" v="80" actId="1035"/>
          <ac:spMkLst>
            <pc:docMk/>
            <pc:sldMk cId="4264714398" sldId="386"/>
            <ac:spMk id="25" creationId="{CD51CC7C-95B3-473B-ABE9-83D3188D8940}"/>
          </ac:spMkLst>
        </pc:spChg>
        <pc:grpChg chg="del">
          <ac:chgData name="Rachael Green" userId="89c6f63e-7657-4ad0-8dd4-6f0c32cf62df" providerId="ADAL" clId="{A0DF5D31-9F78-4D1E-BEFA-9F79E9A86245}" dt="2020-04-17T10:54:38.925" v="1" actId="478"/>
          <ac:grpSpMkLst>
            <pc:docMk/>
            <pc:sldMk cId="4264714398" sldId="386"/>
            <ac:grpSpMk id="3" creationId="{E307456B-7D63-4715-9A2A-63F6E6AB6781}"/>
          </ac:grpSpMkLst>
        </pc:grpChg>
        <pc:grpChg chg="del">
          <ac:chgData name="Rachael Green" userId="89c6f63e-7657-4ad0-8dd4-6f0c32cf62df" providerId="ADAL" clId="{A0DF5D31-9F78-4D1E-BEFA-9F79E9A86245}" dt="2020-04-17T10:54:38.925" v="1" actId="478"/>
          <ac:grpSpMkLst>
            <pc:docMk/>
            <pc:sldMk cId="4264714398" sldId="386"/>
            <ac:grpSpMk id="51" creationId="{BA182B8B-E595-4B41-8E42-7DDD1A5654AC}"/>
          </ac:grpSpMkLst>
        </pc:grpChg>
        <pc:graphicFrameChg chg="del">
          <ac:chgData name="Rachael Green" userId="89c6f63e-7657-4ad0-8dd4-6f0c32cf62df" providerId="ADAL" clId="{A0DF5D31-9F78-4D1E-BEFA-9F79E9A86245}" dt="2020-04-17T10:54:38.925" v="1" actId="478"/>
          <ac:graphicFrameMkLst>
            <pc:docMk/>
            <pc:sldMk cId="4264714398" sldId="386"/>
            <ac:graphicFrameMk id="4" creationId="{EFB3214C-05EC-4A89-B465-54E3B7BB1C57}"/>
          </ac:graphicFrameMkLst>
        </pc:graphicFrameChg>
        <pc:graphicFrameChg chg="del">
          <ac:chgData name="Rachael Green" userId="89c6f63e-7657-4ad0-8dd4-6f0c32cf62df" providerId="ADAL" clId="{A0DF5D31-9F78-4D1E-BEFA-9F79E9A86245}" dt="2020-04-17T10:54:38.925" v="1" actId="478"/>
          <ac:graphicFrameMkLst>
            <pc:docMk/>
            <pc:sldMk cId="4264714398" sldId="386"/>
            <ac:graphicFrameMk id="39" creationId="{9429C6E0-AD93-4189-B162-C7BA119F5D4D}"/>
          </ac:graphicFrameMkLst>
        </pc:graphicFrameChg>
        <pc:graphicFrameChg chg="del">
          <ac:chgData name="Rachael Green" userId="89c6f63e-7657-4ad0-8dd4-6f0c32cf62df" providerId="ADAL" clId="{A0DF5D31-9F78-4D1E-BEFA-9F79E9A86245}" dt="2020-04-17T10:54:38.925" v="1" actId="478"/>
          <ac:graphicFrameMkLst>
            <pc:docMk/>
            <pc:sldMk cId="4264714398" sldId="386"/>
            <ac:graphicFrameMk id="41" creationId="{D8CC323E-58D3-4792-83E8-B8BD2520CDEC}"/>
          </ac:graphicFrameMkLst>
        </pc:graphicFrameChg>
      </pc:sldChg>
      <pc:sldChg chg="add del">
        <pc:chgData name="Rachael Green" userId="89c6f63e-7657-4ad0-8dd4-6f0c32cf62df" providerId="ADAL" clId="{A0DF5D31-9F78-4D1E-BEFA-9F79E9A86245}" dt="2020-04-17T10:57:29.873" v="81" actId="47"/>
        <pc:sldMkLst>
          <pc:docMk/>
          <pc:sldMk cId="1386476787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B1F212-C612-46D8-9EC9-5114264BEA69}"/>
              </a:ext>
            </a:extLst>
          </p:cNvPr>
          <p:cNvSpPr txBox="1"/>
          <p:nvPr/>
        </p:nvSpPr>
        <p:spPr>
          <a:xfrm>
            <a:off x="3530600" y="1981200"/>
            <a:ext cx="3073400" cy="1346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5CAE07-9D6E-4AE2-8020-0BBAFF2D1FE5}"/>
              </a:ext>
            </a:extLst>
          </p:cNvPr>
          <p:cNvSpPr txBox="1"/>
          <p:nvPr/>
        </p:nvSpPr>
        <p:spPr>
          <a:xfrm>
            <a:off x="3530600" y="8064500"/>
            <a:ext cx="3073400" cy="1206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DC9F58-8629-4AB4-9E3B-9DFD6ECBDACF}"/>
              </a:ext>
            </a:extLst>
          </p:cNvPr>
          <p:cNvSpPr txBox="1"/>
          <p:nvPr/>
        </p:nvSpPr>
        <p:spPr>
          <a:xfrm>
            <a:off x="3530600" y="5486400"/>
            <a:ext cx="3073400" cy="812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50FE0D-BA07-4CBB-8784-355CCE8D936D}"/>
              </a:ext>
            </a:extLst>
          </p:cNvPr>
          <p:cNvSpPr txBox="1"/>
          <p:nvPr/>
        </p:nvSpPr>
        <p:spPr>
          <a:xfrm>
            <a:off x="254000" y="6184900"/>
            <a:ext cx="990600" cy="3429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BD4124-98C4-4D6A-B20A-BC05FEE11E37}"/>
              </a:ext>
            </a:extLst>
          </p:cNvPr>
          <p:cNvSpPr txBox="1"/>
          <p:nvPr/>
        </p:nvSpPr>
        <p:spPr>
          <a:xfrm>
            <a:off x="254000" y="2311400"/>
            <a:ext cx="990600" cy="3429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32AC0E-02E0-4098-8DFD-6E27D66E754F}"/>
              </a:ext>
            </a:extLst>
          </p:cNvPr>
          <p:cNvSpPr txBox="1"/>
          <p:nvPr/>
        </p:nvSpPr>
        <p:spPr>
          <a:xfrm>
            <a:off x="326390" y="360206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0974AE-C060-4DED-9AE8-CD1D290B8456}"/>
              </a:ext>
            </a:extLst>
          </p:cNvPr>
          <p:cNvSpPr txBox="1"/>
          <p:nvPr/>
        </p:nvSpPr>
        <p:spPr>
          <a:xfrm>
            <a:off x="2650490" y="360206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14AD52-5F85-4C8E-B890-6B934E04E575}"/>
              </a:ext>
            </a:extLst>
          </p:cNvPr>
          <p:cNvSpPr txBox="1"/>
          <p:nvPr/>
        </p:nvSpPr>
        <p:spPr>
          <a:xfrm>
            <a:off x="686390" y="7973740"/>
            <a:ext cx="1116000" cy="32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D51CC7C-95B3-473B-ABE9-83D3188D8940}"/>
              </a:ext>
            </a:extLst>
          </p:cNvPr>
          <p:cNvSpPr txBox="1"/>
          <p:nvPr/>
        </p:nvSpPr>
        <p:spPr>
          <a:xfrm>
            <a:off x="602570" y="8520060"/>
            <a:ext cx="1116000" cy="32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714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3B6656-37E5-4682-8B4B-85249BF04B84}"/>
</file>

<file path=customXml/itemProps2.xml><?xml version="1.0" encoding="utf-8"?>
<ds:datastoreItem xmlns:ds="http://schemas.openxmlformats.org/officeDocument/2006/customXml" ds:itemID="{5A4DC8CD-7969-4535-9D42-5AF69207191F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86144f90-c7b6-48d0-aae5-f5e9e48cc3d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1888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Using Hyphens to Avoid Ambiguity Worksheet</dc:title>
  <dc:creator>Sian Stebbings</dc:creator>
  <cp:lastModifiedBy>Rach Green</cp:lastModifiedBy>
  <cp:revision>14</cp:revision>
  <dcterms:created xsi:type="dcterms:W3CDTF">2018-03-13T10:12:31Z</dcterms:created>
  <dcterms:modified xsi:type="dcterms:W3CDTF">2020-04-17T10:57:38Z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3824">
    <vt:lpwstr>259</vt:lpwstr>
  </property>
</Properties>
</file>