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BCF879-60F9-46DB-B869-02C33055261D}" v="21" dt="2020-04-24T14:39:30.9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834" y="-3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Higgins" userId="b66834d5-eb74-4026-874d-6c93efd557a3" providerId="ADAL" clId="{AB9EB748-646A-4F59-ADAC-DCB6867E3E3B}"/>
    <pc:docChg chg="custSel addSld delSld modSld sldOrd">
      <pc:chgData name="Matt Higgins" userId="b66834d5-eb74-4026-874d-6c93efd557a3" providerId="ADAL" clId="{AB9EB748-646A-4F59-ADAC-DCB6867E3E3B}" dt="2020-04-24T14:41:33.055" v="102" actId="2696"/>
      <pc:docMkLst>
        <pc:docMk/>
      </pc:docMkLst>
      <pc:sldChg chg="delSp del">
        <pc:chgData name="Matt Higgins" userId="b66834d5-eb74-4026-874d-6c93efd557a3" providerId="ADAL" clId="{AB9EB748-646A-4F59-ADAC-DCB6867E3E3B}" dt="2020-04-24T14:41:33.055" v="102" actId="2696"/>
        <pc:sldMkLst>
          <pc:docMk/>
          <pc:sldMk cId="1933011594" sldId="386"/>
        </pc:sldMkLst>
        <pc:spChg chg="del">
          <ac:chgData name="Matt Higgins" userId="b66834d5-eb74-4026-874d-6c93efd557a3" providerId="ADAL" clId="{AB9EB748-646A-4F59-ADAC-DCB6867E3E3B}" dt="2020-04-24T14:29:54.090" v="0" actId="478"/>
          <ac:spMkLst>
            <pc:docMk/>
            <pc:sldMk cId="1933011594" sldId="386"/>
            <ac:spMk id="2" creationId="{9BCB4E35-5CFD-444A-BD9B-3BF072F52DF1}"/>
          </ac:spMkLst>
        </pc:spChg>
        <pc:spChg chg="del">
          <ac:chgData name="Matt Higgins" userId="b66834d5-eb74-4026-874d-6c93efd557a3" providerId="ADAL" clId="{AB9EB748-646A-4F59-ADAC-DCB6867E3E3B}" dt="2020-04-24T14:29:55.537" v="1" actId="478"/>
          <ac:spMkLst>
            <pc:docMk/>
            <pc:sldMk cId="1933011594" sldId="386"/>
            <ac:spMk id="58" creationId="{D7A4BF2F-EEE1-4682-A02C-FE0698FCDE94}"/>
          </ac:spMkLst>
        </pc:spChg>
        <pc:spChg chg="del">
          <ac:chgData name="Matt Higgins" userId="b66834d5-eb74-4026-874d-6c93efd557a3" providerId="ADAL" clId="{AB9EB748-646A-4F59-ADAC-DCB6867E3E3B}" dt="2020-04-24T14:29:56.868" v="2" actId="478"/>
          <ac:spMkLst>
            <pc:docMk/>
            <pc:sldMk cId="1933011594" sldId="386"/>
            <ac:spMk id="61" creationId="{EE88D644-F4CE-439F-99BB-A1C216C5034B}"/>
          </ac:spMkLst>
        </pc:spChg>
      </pc:sldChg>
      <pc:sldChg chg="addSp delSp modSp new ord setBg">
        <pc:chgData name="Matt Higgins" userId="b66834d5-eb74-4026-874d-6c93efd557a3" providerId="ADAL" clId="{AB9EB748-646A-4F59-ADAC-DCB6867E3E3B}" dt="2020-04-24T14:39:35.242" v="101" actId="478"/>
        <pc:sldMkLst>
          <pc:docMk/>
          <pc:sldMk cId="429673488" sldId="387"/>
        </pc:sldMkLst>
        <pc:spChg chg="del">
          <ac:chgData name="Matt Higgins" userId="b66834d5-eb74-4026-874d-6c93efd557a3" providerId="ADAL" clId="{AB9EB748-646A-4F59-ADAC-DCB6867E3E3B}" dt="2020-04-24T14:31:26.842" v="4" actId="478"/>
          <ac:spMkLst>
            <pc:docMk/>
            <pc:sldMk cId="429673488" sldId="387"/>
            <ac:spMk id="2" creationId="{B7AD85B9-EACD-49F3-AD0A-E588FE90E70B}"/>
          </ac:spMkLst>
        </pc:spChg>
        <pc:spChg chg="add mod">
          <ac:chgData name="Matt Higgins" userId="b66834d5-eb74-4026-874d-6c93efd557a3" providerId="ADAL" clId="{AB9EB748-646A-4F59-ADAC-DCB6867E3E3B}" dt="2020-04-24T14:33:32.586" v="49" actId="1035"/>
          <ac:spMkLst>
            <pc:docMk/>
            <pc:sldMk cId="429673488" sldId="387"/>
            <ac:spMk id="3" creationId="{AFA4EE62-83C7-4CBF-8603-58A4BC6B891B}"/>
          </ac:spMkLst>
        </pc:spChg>
        <pc:spChg chg="add mod">
          <ac:chgData name="Matt Higgins" userId="b66834d5-eb74-4026-874d-6c93efd557a3" providerId="ADAL" clId="{AB9EB748-646A-4F59-ADAC-DCB6867E3E3B}" dt="2020-04-24T14:33:41.478" v="50" actId="571"/>
          <ac:spMkLst>
            <pc:docMk/>
            <pc:sldMk cId="429673488" sldId="387"/>
            <ac:spMk id="4" creationId="{EE355383-AD2E-4A66-8A1B-CACB182C4180}"/>
          </ac:spMkLst>
        </pc:spChg>
        <pc:spChg chg="add mod">
          <ac:chgData name="Matt Higgins" userId="b66834d5-eb74-4026-874d-6c93efd557a3" providerId="ADAL" clId="{AB9EB748-646A-4F59-ADAC-DCB6867E3E3B}" dt="2020-04-24T14:33:45.790" v="51" actId="571"/>
          <ac:spMkLst>
            <pc:docMk/>
            <pc:sldMk cId="429673488" sldId="387"/>
            <ac:spMk id="5" creationId="{A31D49CE-0FBA-4AC8-8D10-D56472C4BEA3}"/>
          </ac:spMkLst>
        </pc:spChg>
        <pc:spChg chg="add mod">
          <ac:chgData name="Matt Higgins" userId="b66834d5-eb74-4026-874d-6c93efd557a3" providerId="ADAL" clId="{AB9EB748-646A-4F59-ADAC-DCB6867E3E3B}" dt="2020-04-24T14:35:24.652" v="56" actId="1037"/>
          <ac:spMkLst>
            <pc:docMk/>
            <pc:sldMk cId="429673488" sldId="387"/>
            <ac:spMk id="6" creationId="{89FC56FD-D900-47A4-86E2-08D3B537F6AC}"/>
          </ac:spMkLst>
        </pc:spChg>
        <pc:spChg chg="add mod">
          <ac:chgData name="Matt Higgins" userId="b66834d5-eb74-4026-874d-6c93efd557a3" providerId="ADAL" clId="{AB9EB748-646A-4F59-ADAC-DCB6867E3E3B}" dt="2020-04-24T14:35:28.499" v="57" actId="571"/>
          <ac:spMkLst>
            <pc:docMk/>
            <pc:sldMk cId="429673488" sldId="387"/>
            <ac:spMk id="7" creationId="{03DCAD05-9910-4D84-9B54-E7A5C73491D7}"/>
          </ac:spMkLst>
        </pc:spChg>
        <pc:spChg chg="add mod">
          <ac:chgData name="Matt Higgins" userId="b66834d5-eb74-4026-874d-6c93efd557a3" providerId="ADAL" clId="{AB9EB748-646A-4F59-ADAC-DCB6867E3E3B}" dt="2020-04-24T14:35:31.224" v="58" actId="571"/>
          <ac:spMkLst>
            <pc:docMk/>
            <pc:sldMk cId="429673488" sldId="387"/>
            <ac:spMk id="8" creationId="{A43B3DF2-F520-471C-9BBA-AC014FA28A4A}"/>
          </ac:spMkLst>
        </pc:spChg>
        <pc:spChg chg="add mod">
          <ac:chgData name="Matt Higgins" userId="b66834d5-eb74-4026-874d-6c93efd557a3" providerId="ADAL" clId="{AB9EB748-646A-4F59-ADAC-DCB6867E3E3B}" dt="2020-04-24T14:36:44.402" v="78" actId="1036"/>
          <ac:spMkLst>
            <pc:docMk/>
            <pc:sldMk cId="429673488" sldId="387"/>
            <ac:spMk id="9" creationId="{9F6FF919-9335-4CD3-9280-9E196B5157C3}"/>
          </ac:spMkLst>
        </pc:spChg>
        <pc:spChg chg="add mod">
          <ac:chgData name="Matt Higgins" userId="b66834d5-eb74-4026-874d-6c93efd557a3" providerId="ADAL" clId="{AB9EB748-646A-4F59-ADAC-DCB6867E3E3B}" dt="2020-04-24T14:37:16.601" v="89" actId="1037"/>
          <ac:spMkLst>
            <pc:docMk/>
            <pc:sldMk cId="429673488" sldId="387"/>
            <ac:spMk id="10" creationId="{CB3EAEE4-D7B7-41B0-BAB0-B1628B643E91}"/>
          </ac:spMkLst>
        </pc:spChg>
        <pc:spChg chg="add mod">
          <ac:chgData name="Matt Higgins" userId="b66834d5-eb74-4026-874d-6c93efd557a3" providerId="ADAL" clId="{AB9EB748-646A-4F59-ADAC-DCB6867E3E3B}" dt="2020-04-24T14:37:08.661" v="88" actId="1036"/>
          <ac:spMkLst>
            <pc:docMk/>
            <pc:sldMk cId="429673488" sldId="387"/>
            <ac:spMk id="11" creationId="{8E195606-5535-422A-9D25-FBA1A28C4749}"/>
          </ac:spMkLst>
        </pc:spChg>
        <pc:spChg chg="add mod">
          <ac:chgData name="Matt Higgins" userId="b66834d5-eb74-4026-874d-6c93efd557a3" providerId="ADAL" clId="{AB9EB748-646A-4F59-ADAC-DCB6867E3E3B}" dt="2020-04-24T14:37:38.728" v="93" actId="1038"/>
          <ac:spMkLst>
            <pc:docMk/>
            <pc:sldMk cId="429673488" sldId="387"/>
            <ac:spMk id="12" creationId="{CF31C85D-CEDB-4860-9D15-EA9D2695187E}"/>
          </ac:spMkLst>
        </pc:spChg>
        <pc:spChg chg="add mod">
          <ac:chgData name="Matt Higgins" userId="b66834d5-eb74-4026-874d-6c93efd557a3" providerId="ADAL" clId="{AB9EB748-646A-4F59-ADAC-DCB6867E3E3B}" dt="2020-04-24T14:39:00.407" v="95" actId="1036"/>
          <ac:spMkLst>
            <pc:docMk/>
            <pc:sldMk cId="429673488" sldId="387"/>
            <ac:spMk id="13" creationId="{E855B0FC-9433-43E6-A907-3EA16F501340}"/>
          </ac:spMkLst>
        </pc:spChg>
        <pc:spChg chg="add mod">
          <ac:chgData name="Matt Higgins" userId="b66834d5-eb74-4026-874d-6c93efd557a3" providerId="ADAL" clId="{AB9EB748-646A-4F59-ADAC-DCB6867E3E3B}" dt="2020-04-24T14:39:09.942" v="96" actId="571"/>
          <ac:spMkLst>
            <pc:docMk/>
            <pc:sldMk cId="429673488" sldId="387"/>
            <ac:spMk id="14" creationId="{C51C613E-8348-43B6-92DE-93949AEA760E}"/>
          </ac:spMkLst>
        </pc:spChg>
        <pc:spChg chg="add mod">
          <ac:chgData name="Matt Higgins" userId="b66834d5-eb74-4026-874d-6c93efd557a3" providerId="ADAL" clId="{AB9EB748-646A-4F59-ADAC-DCB6867E3E3B}" dt="2020-04-24T14:39:17.625" v="98" actId="571"/>
          <ac:spMkLst>
            <pc:docMk/>
            <pc:sldMk cId="429673488" sldId="387"/>
            <ac:spMk id="15" creationId="{BDE42F91-34D4-4651-8000-3989D12CEC4D}"/>
          </ac:spMkLst>
        </pc:spChg>
        <pc:spChg chg="add mod">
          <ac:chgData name="Matt Higgins" userId="b66834d5-eb74-4026-874d-6c93efd557a3" providerId="ADAL" clId="{AB9EB748-646A-4F59-ADAC-DCB6867E3E3B}" dt="2020-04-24T14:39:17.625" v="98" actId="571"/>
          <ac:spMkLst>
            <pc:docMk/>
            <pc:sldMk cId="429673488" sldId="387"/>
            <ac:spMk id="16" creationId="{B0723313-7E3D-43DC-A6B6-0CDA956DFE0B}"/>
          </ac:spMkLst>
        </pc:spChg>
        <pc:spChg chg="add mod">
          <ac:chgData name="Matt Higgins" userId="b66834d5-eb74-4026-874d-6c93efd557a3" providerId="ADAL" clId="{AB9EB748-646A-4F59-ADAC-DCB6867E3E3B}" dt="2020-04-24T14:39:23.873" v="99" actId="571"/>
          <ac:spMkLst>
            <pc:docMk/>
            <pc:sldMk cId="429673488" sldId="387"/>
            <ac:spMk id="17" creationId="{4AD58402-A3B0-49E4-A36A-541DF4ADF820}"/>
          </ac:spMkLst>
        </pc:spChg>
        <pc:spChg chg="add mod">
          <ac:chgData name="Matt Higgins" userId="b66834d5-eb74-4026-874d-6c93efd557a3" providerId="ADAL" clId="{AB9EB748-646A-4F59-ADAC-DCB6867E3E3B}" dt="2020-04-24T14:39:30.960" v="100" actId="571"/>
          <ac:spMkLst>
            <pc:docMk/>
            <pc:sldMk cId="429673488" sldId="387"/>
            <ac:spMk id="18" creationId="{3D4CABF5-20C7-47FD-A9DD-01E9AFEA3957}"/>
          </ac:spMkLst>
        </pc:spChg>
        <pc:spChg chg="add del mod">
          <ac:chgData name="Matt Higgins" userId="b66834d5-eb74-4026-874d-6c93efd557a3" providerId="ADAL" clId="{AB9EB748-646A-4F59-ADAC-DCB6867E3E3B}" dt="2020-04-24T14:39:35.242" v="101" actId="478"/>
          <ac:spMkLst>
            <pc:docMk/>
            <pc:sldMk cId="429673488" sldId="387"/>
            <ac:spMk id="19" creationId="{663FB2ED-BB36-4DDA-806B-A0458C785B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FA4EE62-83C7-4CBF-8603-58A4BC6B891B}"/>
              </a:ext>
            </a:extLst>
          </p:cNvPr>
          <p:cNvSpPr/>
          <p:nvPr/>
        </p:nvSpPr>
        <p:spPr>
          <a:xfrm>
            <a:off x="542925" y="2956559"/>
            <a:ext cx="1143000" cy="3505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E355383-AD2E-4A66-8A1B-CACB182C4180}"/>
              </a:ext>
            </a:extLst>
          </p:cNvPr>
          <p:cNvSpPr/>
          <p:nvPr/>
        </p:nvSpPr>
        <p:spPr>
          <a:xfrm>
            <a:off x="2417445" y="2956559"/>
            <a:ext cx="1143000" cy="3505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1D49CE-0FBA-4AC8-8D10-D56472C4BEA3}"/>
              </a:ext>
            </a:extLst>
          </p:cNvPr>
          <p:cNvSpPr/>
          <p:nvPr/>
        </p:nvSpPr>
        <p:spPr>
          <a:xfrm>
            <a:off x="4291965" y="2956559"/>
            <a:ext cx="1143000" cy="3505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FC56FD-D900-47A4-86E2-08D3B537F6AC}"/>
              </a:ext>
            </a:extLst>
          </p:cNvPr>
          <p:cNvSpPr/>
          <p:nvPr/>
        </p:nvSpPr>
        <p:spPr>
          <a:xfrm>
            <a:off x="1160145" y="4282439"/>
            <a:ext cx="1143000" cy="3505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DCAD05-9910-4D84-9B54-E7A5C73491D7}"/>
              </a:ext>
            </a:extLst>
          </p:cNvPr>
          <p:cNvSpPr/>
          <p:nvPr/>
        </p:nvSpPr>
        <p:spPr>
          <a:xfrm>
            <a:off x="2857500" y="4282439"/>
            <a:ext cx="1143000" cy="3505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3B3DF2-F520-471C-9BBA-AC014FA28A4A}"/>
              </a:ext>
            </a:extLst>
          </p:cNvPr>
          <p:cNvSpPr/>
          <p:nvPr/>
        </p:nvSpPr>
        <p:spPr>
          <a:xfrm>
            <a:off x="4554855" y="4282439"/>
            <a:ext cx="1143000" cy="35052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6FF919-9335-4CD3-9280-9E196B5157C3}"/>
              </a:ext>
            </a:extLst>
          </p:cNvPr>
          <p:cNvSpPr/>
          <p:nvPr/>
        </p:nvSpPr>
        <p:spPr>
          <a:xfrm>
            <a:off x="1645443" y="6740363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3EAEE4-D7B7-41B0-BAB0-B1628B643E91}"/>
              </a:ext>
            </a:extLst>
          </p:cNvPr>
          <p:cNvSpPr/>
          <p:nvPr/>
        </p:nvSpPr>
        <p:spPr>
          <a:xfrm>
            <a:off x="4238000" y="6740363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195606-5535-422A-9D25-FBA1A28C4749}"/>
              </a:ext>
            </a:extLst>
          </p:cNvPr>
          <p:cNvSpPr/>
          <p:nvPr/>
        </p:nvSpPr>
        <p:spPr>
          <a:xfrm>
            <a:off x="5211932" y="7087369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31C85D-CEDB-4860-9D15-EA9D2695187E}"/>
              </a:ext>
            </a:extLst>
          </p:cNvPr>
          <p:cNvSpPr/>
          <p:nvPr/>
        </p:nvSpPr>
        <p:spPr>
          <a:xfrm>
            <a:off x="2618751" y="7087369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55B0FC-9433-43E6-A907-3EA16F501340}"/>
              </a:ext>
            </a:extLst>
          </p:cNvPr>
          <p:cNvSpPr/>
          <p:nvPr/>
        </p:nvSpPr>
        <p:spPr>
          <a:xfrm>
            <a:off x="1645443" y="8051638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1C613E-8348-43B6-92DE-93949AEA760E}"/>
              </a:ext>
            </a:extLst>
          </p:cNvPr>
          <p:cNvSpPr/>
          <p:nvPr/>
        </p:nvSpPr>
        <p:spPr>
          <a:xfrm>
            <a:off x="2618751" y="7704113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AD58402-A3B0-49E4-A36A-541DF4ADF820}"/>
              </a:ext>
            </a:extLst>
          </p:cNvPr>
          <p:cNvSpPr/>
          <p:nvPr/>
        </p:nvSpPr>
        <p:spPr>
          <a:xfrm>
            <a:off x="4238000" y="8054801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4CABF5-20C7-47FD-A9DD-01E9AFEA3957}"/>
              </a:ext>
            </a:extLst>
          </p:cNvPr>
          <p:cNvSpPr/>
          <p:nvPr/>
        </p:nvSpPr>
        <p:spPr>
          <a:xfrm>
            <a:off x="5211932" y="7704113"/>
            <a:ext cx="324000" cy="32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673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13EB430-33F8-4115-9939-ED25D5D0F784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http://schemas.microsoft.com/office/2006/documentManagement/types"/>
    <ds:schemaRef ds:uri="0f0ae0ff-29c4-4766-b250-c1a9bee8d430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http://purl.org/dc/elements/1.1/"/>
    <ds:schemaRef ds:uri="86144f90-c7b6-48d0-aae5-f5e9e48cc3df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Subtracting Fractions Interactive Worksheet</dc:title>
  <dc:creator>Sian Stebbings</dc:creator>
  <cp:lastModifiedBy>Matt Higgins</cp:lastModifiedBy>
  <cp:revision>4</cp:revision>
  <dcterms:created xsi:type="dcterms:W3CDTF">2018-10-23T11:51:23Z</dcterms:created>
  <dcterms:modified xsi:type="dcterms:W3CDTF">2020-04-24T14:41:43Z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