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6"/>
  </p:notesMasterIdLst>
  <p:sldIdLst>
    <p:sldId id="403" r:id="rId5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300"/>
    <a:srgbClr val="0562BF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7DD053C-751E-4FC3-BB14-B26B07D92B26}" v="22" dt="2020-04-24T09:36:38.23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964" autoAdjust="0"/>
    <p:restoredTop sz="94249" autoAdjust="0"/>
  </p:normalViewPr>
  <p:slideViewPr>
    <p:cSldViewPr snapToGrid="0">
      <p:cViewPr>
        <p:scale>
          <a:sx n="120" d="100"/>
          <a:sy n="120" d="100"/>
        </p:scale>
        <p:origin x="870" y="-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ue Chattoe" userId="741ab44a-d9c5-47bd-b16d-18b656618870" providerId="ADAL" clId="{6F4FEAC6-4B05-44B3-8D94-AF2B63862155}"/>
    <pc:docChg chg="undo custSel delSld modSld">
      <pc:chgData name="Sue Chattoe" userId="741ab44a-d9c5-47bd-b16d-18b656618870" providerId="ADAL" clId="{6F4FEAC6-4B05-44B3-8D94-AF2B63862155}" dt="2020-04-24T09:37:30.759" v="101" actId="47"/>
      <pc:docMkLst>
        <pc:docMk/>
      </pc:docMkLst>
      <pc:sldChg chg="delSp modSp del mod setBg">
        <pc:chgData name="Sue Chattoe" userId="741ab44a-d9c5-47bd-b16d-18b656618870" providerId="ADAL" clId="{6F4FEAC6-4B05-44B3-8D94-AF2B63862155}" dt="2020-04-24T09:31:09.586" v="46" actId="47"/>
        <pc:sldMkLst>
          <pc:docMk/>
          <pc:sldMk cId="1793662786" sldId="401"/>
        </pc:sldMkLst>
        <pc:spChg chg="del">
          <ac:chgData name="Sue Chattoe" userId="741ab44a-d9c5-47bd-b16d-18b656618870" providerId="ADAL" clId="{6F4FEAC6-4B05-44B3-8D94-AF2B63862155}" dt="2020-04-24T09:23:24.380" v="5" actId="478"/>
          <ac:spMkLst>
            <pc:docMk/>
            <pc:sldMk cId="1793662786" sldId="401"/>
            <ac:spMk id="58" creationId="{5BA4D24C-6448-4419-A84E-F09FB8B0C671}"/>
          </ac:spMkLst>
        </pc:spChg>
        <pc:spChg chg="del">
          <ac:chgData name="Sue Chattoe" userId="741ab44a-d9c5-47bd-b16d-18b656618870" providerId="ADAL" clId="{6F4FEAC6-4B05-44B3-8D94-AF2B63862155}" dt="2020-04-24T09:23:37.061" v="8" actId="478"/>
          <ac:spMkLst>
            <pc:docMk/>
            <pc:sldMk cId="1793662786" sldId="401"/>
            <ac:spMk id="61" creationId="{780548A3-F8C3-4568-AC9B-E3E7BEB5DC44}"/>
          </ac:spMkLst>
        </pc:spChg>
        <pc:spChg chg="del">
          <ac:chgData name="Sue Chattoe" userId="741ab44a-d9c5-47bd-b16d-18b656618870" providerId="ADAL" clId="{6F4FEAC6-4B05-44B3-8D94-AF2B63862155}" dt="2020-04-24T09:23:24.380" v="5" actId="478"/>
          <ac:spMkLst>
            <pc:docMk/>
            <pc:sldMk cId="1793662786" sldId="401"/>
            <ac:spMk id="64" creationId="{C6B4BC16-430D-4A61-BC8C-D0828A11A383}"/>
          </ac:spMkLst>
        </pc:spChg>
        <pc:spChg chg="del">
          <ac:chgData name="Sue Chattoe" userId="741ab44a-d9c5-47bd-b16d-18b656618870" providerId="ADAL" clId="{6F4FEAC6-4B05-44B3-8D94-AF2B63862155}" dt="2020-04-24T09:23:28.267" v="6" actId="478"/>
          <ac:spMkLst>
            <pc:docMk/>
            <pc:sldMk cId="1793662786" sldId="401"/>
            <ac:spMk id="67" creationId="{3FE52BF9-2EAD-45AA-999E-EA6F7321E42C}"/>
          </ac:spMkLst>
        </pc:spChg>
        <pc:spChg chg="del">
          <ac:chgData name="Sue Chattoe" userId="741ab44a-d9c5-47bd-b16d-18b656618870" providerId="ADAL" clId="{6F4FEAC6-4B05-44B3-8D94-AF2B63862155}" dt="2020-04-24T09:23:28.267" v="6" actId="478"/>
          <ac:spMkLst>
            <pc:docMk/>
            <pc:sldMk cId="1793662786" sldId="401"/>
            <ac:spMk id="70" creationId="{E7EBCACA-643F-4036-8197-8BCDD2CA99D0}"/>
          </ac:spMkLst>
        </pc:spChg>
        <pc:spChg chg="del">
          <ac:chgData name="Sue Chattoe" userId="741ab44a-d9c5-47bd-b16d-18b656618870" providerId="ADAL" clId="{6F4FEAC6-4B05-44B3-8D94-AF2B63862155}" dt="2020-04-24T09:23:28.267" v="6" actId="478"/>
          <ac:spMkLst>
            <pc:docMk/>
            <pc:sldMk cId="1793662786" sldId="401"/>
            <ac:spMk id="73" creationId="{18E66283-C2E7-41F4-AF1A-E4D8A671A702}"/>
          </ac:spMkLst>
        </pc:spChg>
        <pc:spChg chg="del">
          <ac:chgData name="Sue Chattoe" userId="741ab44a-d9c5-47bd-b16d-18b656618870" providerId="ADAL" clId="{6F4FEAC6-4B05-44B3-8D94-AF2B63862155}" dt="2020-04-24T09:23:37.061" v="8" actId="478"/>
          <ac:spMkLst>
            <pc:docMk/>
            <pc:sldMk cId="1793662786" sldId="401"/>
            <ac:spMk id="177" creationId="{4AB28E3E-9E2F-4F85-9A82-EBFF73EB9CD4}"/>
          </ac:spMkLst>
        </pc:spChg>
        <pc:spChg chg="del">
          <ac:chgData name="Sue Chattoe" userId="741ab44a-d9c5-47bd-b16d-18b656618870" providerId="ADAL" clId="{6F4FEAC6-4B05-44B3-8D94-AF2B63862155}" dt="2020-04-24T09:23:37.061" v="8" actId="478"/>
          <ac:spMkLst>
            <pc:docMk/>
            <pc:sldMk cId="1793662786" sldId="401"/>
            <ac:spMk id="180" creationId="{6DFD6526-AE4E-4D5F-A3C7-963ADC533D5C}"/>
          </ac:spMkLst>
        </pc:spChg>
        <pc:spChg chg="del">
          <ac:chgData name="Sue Chattoe" userId="741ab44a-d9c5-47bd-b16d-18b656618870" providerId="ADAL" clId="{6F4FEAC6-4B05-44B3-8D94-AF2B63862155}" dt="2020-04-24T09:23:37.061" v="8" actId="478"/>
          <ac:spMkLst>
            <pc:docMk/>
            <pc:sldMk cId="1793662786" sldId="401"/>
            <ac:spMk id="183" creationId="{41850A6E-33A5-4AB8-A948-4447C2BDD0B5}"/>
          </ac:spMkLst>
        </pc:spChg>
        <pc:spChg chg="del">
          <ac:chgData name="Sue Chattoe" userId="741ab44a-d9c5-47bd-b16d-18b656618870" providerId="ADAL" clId="{6F4FEAC6-4B05-44B3-8D94-AF2B63862155}" dt="2020-04-24T09:23:37.061" v="8" actId="478"/>
          <ac:spMkLst>
            <pc:docMk/>
            <pc:sldMk cId="1793662786" sldId="401"/>
            <ac:spMk id="186" creationId="{62164B32-8BB0-4223-B728-E7209E703B74}"/>
          </ac:spMkLst>
        </pc:spChg>
        <pc:spChg chg="del">
          <ac:chgData name="Sue Chattoe" userId="741ab44a-d9c5-47bd-b16d-18b656618870" providerId="ADAL" clId="{6F4FEAC6-4B05-44B3-8D94-AF2B63862155}" dt="2020-04-24T09:23:37.061" v="8" actId="478"/>
          <ac:spMkLst>
            <pc:docMk/>
            <pc:sldMk cId="1793662786" sldId="401"/>
            <ac:spMk id="189" creationId="{B7D6FF83-B394-40DD-A3B3-CEB694165BA9}"/>
          </ac:spMkLst>
        </pc:spChg>
        <pc:spChg chg="del">
          <ac:chgData name="Sue Chattoe" userId="741ab44a-d9c5-47bd-b16d-18b656618870" providerId="ADAL" clId="{6F4FEAC6-4B05-44B3-8D94-AF2B63862155}" dt="2020-04-24T09:23:37.061" v="8" actId="478"/>
          <ac:spMkLst>
            <pc:docMk/>
            <pc:sldMk cId="1793662786" sldId="401"/>
            <ac:spMk id="192" creationId="{5CE821C4-B140-4139-8DF2-892AD89625A5}"/>
          </ac:spMkLst>
        </pc:spChg>
        <pc:grpChg chg="del">
          <ac:chgData name="Sue Chattoe" userId="741ab44a-d9c5-47bd-b16d-18b656618870" providerId="ADAL" clId="{6F4FEAC6-4B05-44B3-8D94-AF2B63862155}" dt="2020-04-24T09:24:03.238" v="12" actId="478"/>
          <ac:grpSpMkLst>
            <pc:docMk/>
            <pc:sldMk cId="1793662786" sldId="401"/>
            <ac:grpSpMk id="76" creationId="{7B23DCB5-D42C-4B62-ADAE-FF111833000D}"/>
          </ac:grpSpMkLst>
        </pc:grpChg>
        <pc:graphicFrameChg chg="del">
          <ac:chgData name="Sue Chattoe" userId="741ab44a-d9c5-47bd-b16d-18b656618870" providerId="ADAL" clId="{6F4FEAC6-4B05-44B3-8D94-AF2B63862155}" dt="2020-04-24T09:23:04.431" v="0" actId="478"/>
          <ac:graphicFrameMkLst>
            <pc:docMk/>
            <pc:sldMk cId="1793662786" sldId="401"/>
            <ac:graphicFrameMk id="41" creationId="{E29B27C4-C26B-4A0D-8450-77EF046FA962}"/>
          </ac:graphicFrameMkLst>
        </pc:graphicFrameChg>
        <pc:graphicFrameChg chg="del">
          <ac:chgData name="Sue Chattoe" userId="741ab44a-d9c5-47bd-b16d-18b656618870" providerId="ADAL" clId="{6F4FEAC6-4B05-44B3-8D94-AF2B63862155}" dt="2020-04-24T09:23:24.380" v="5" actId="478"/>
          <ac:graphicFrameMkLst>
            <pc:docMk/>
            <pc:sldMk cId="1793662786" sldId="401"/>
            <ac:graphicFrameMk id="56" creationId="{069DE67C-8E26-4305-9D7C-8C68E23906E6}"/>
          </ac:graphicFrameMkLst>
        </pc:graphicFrameChg>
        <pc:graphicFrameChg chg="del">
          <ac:chgData name="Sue Chattoe" userId="741ab44a-d9c5-47bd-b16d-18b656618870" providerId="ADAL" clId="{6F4FEAC6-4B05-44B3-8D94-AF2B63862155}" dt="2020-04-24T09:23:24.380" v="5" actId="478"/>
          <ac:graphicFrameMkLst>
            <pc:docMk/>
            <pc:sldMk cId="1793662786" sldId="401"/>
            <ac:graphicFrameMk id="57" creationId="{C0C95D03-857E-44B9-AB44-A0B85AFCD14E}"/>
          </ac:graphicFrameMkLst>
        </pc:graphicFrameChg>
        <pc:graphicFrameChg chg="del">
          <ac:chgData name="Sue Chattoe" userId="741ab44a-d9c5-47bd-b16d-18b656618870" providerId="ADAL" clId="{6F4FEAC6-4B05-44B3-8D94-AF2B63862155}" dt="2020-04-24T09:23:37.061" v="8" actId="478"/>
          <ac:graphicFrameMkLst>
            <pc:docMk/>
            <pc:sldMk cId="1793662786" sldId="401"/>
            <ac:graphicFrameMk id="59" creationId="{9C39F4F3-0378-4855-A1D3-68F28BC58833}"/>
          </ac:graphicFrameMkLst>
        </pc:graphicFrameChg>
        <pc:graphicFrameChg chg="del">
          <ac:chgData name="Sue Chattoe" userId="741ab44a-d9c5-47bd-b16d-18b656618870" providerId="ADAL" clId="{6F4FEAC6-4B05-44B3-8D94-AF2B63862155}" dt="2020-04-24T09:23:37.061" v="8" actId="478"/>
          <ac:graphicFrameMkLst>
            <pc:docMk/>
            <pc:sldMk cId="1793662786" sldId="401"/>
            <ac:graphicFrameMk id="60" creationId="{1FBE6C37-D0D4-41B9-8AA7-55893B99C6F1}"/>
          </ac:graphicFrameMkLst>
        </pc:graphicFrameChg>
        <pc:graphicFrameChg chg="del">
          <ac:chgData name="Sue Chattoe" userId="741ab44a-d9c5-47bd-b16d-18b656618870" providerId="ADAL" clId="{6F4FEAC6-4B05-44B3-8D94-AF2B63862155}" dt="2020-04-24T09:23:24.380" v="5" actId="478"/>
          <ac:graphicFrameMkLst>
            <pc:docMk/>
            <pc:sldMk cId="1793662786" sldId="401"/>
            <ac:graphicFrameMk id="62" creationId="{3EB7C274-0D2F-4E36-8163-4B2783117283}"/>
          </ac:graphicFrameMkLst>
        </pc:graphicFrameChg>
        <pc:graphicFrameChg chg="del">
          <ac:chgData name="Sue Chattoe" userId="741ab44a-d9c5-47bd-b16d-18b656618870" providerId="ADAL" clId="{6F4FEAC6-4B05-44B3-8D94-AF2B63862155}" dt="2020-04-24T09:23:24.380" v="5" actId="478"/>
          <ac:graphicFrameMkLst>
            <pc:docMk/>
            <pc:sldMk cId="1793662786" sldId="401"/>
            <ac:graphicFrameMk id="63" creationId="{A02C5B57-9A91-46A4-90F9-BB6774AD4C94}"/>
          </ac:graphicFrameMkLst>
        </pc:graphicFrameChg>
        <pc:graphicFrameChg chg="del">
          <ac:chgData name="Sue Chattoe" userId="741ab44a-d9c5-47bd-b16d-18b656618870" providerId="ADAL" clId="{6F4FEAC6-4B05-44B3-8D94-AF2B63862155}" dt="2020-04-24T09:23:28.267" v="6" actId="478"/>
          <ac:graphicFrameMkLst>
            <pc:docMk/>
            <pc:sldMk cId="1793662786" sldId="401"/>
            <ac:graphicFrameMk id="65" creationId="{25F0946A-3C69-4997-AFFE-CB99DB1869A3}"/>
          </ac:graphicFrameMkLst>
        </pc:graphicFrameChg>
        <pc:graphicFrameChg chg="del">
          <ac:chgData name="Sue Chattoe" userId="741ab44a-d9c5-47bd-b16d-18b656618870" providerId="ADAL" clId="{6F4FEAC6-4B05-44B3-8D94-AF2B63862155}" dt="2020-04-24T09:23:28.267" v="6" actId="478"/>
          <ac:graphicFrameMkLst>
            <pc:docMk/>
            <pc:sldMk cId="1793662786" sldId="401"/>
            <ac:graphicFrameMk id="66" creationId="{5CAB313E-7327-47CF-93BC-36E9CD970C03}"/>
          </ac:graphicFrameMkLst>
        </pc:graphicFrameChg>
        <pc:graphicFrameChg chg="del">
          <ac:chgData name="Sue Chattoe" userId="741ab44a-d9c5-47bd-b16d-18b656618870" providerId="ADAL" clId="{6F4FEAC6-4B05-44B3-8D94-AF2B63862155}" dt="2020-04-24T09:23:28.267" v="6" actId="478"/>
          <ac:graphicFrameMkLst>
            <pc:docMk/>
            <pc:sldMk cId="1793662786" sldId="401"/>
            <ac:graphicFrameMk id="68" creationId="{6B44C587-9B53-4FEB-8F82-60CC908730F8}"/>
          </ac:graphicFrameMkLst>
        </pc:graphicFrameChg>
        <pc:graphicFrameChg chg="del">
          <ac:chgData name="Sue Chattoe" userId="741ab44a-d9c5-47bd-b16d-18b656618870" providerId="ADAL" clId="{6F4FEAC6-4B05-44B3-8D94-AF2B63862155}" dt="2020-04-24T09:23:28.267" v="6" actId="478"/>
          <ac:graphicFrameMkLst>
            <pc:docMk/>
            <pc:sldMk cId="1793662786" sldId="401"/>
            <ac:graphicFrameMk id="69" creationId="{31D0676F-5CC4-4D73-B115-C55A0D9CB499}"/>
          </ac:graphicFrameMkLst>
        </pc:graphicFrameChg>
        <pc:graphicFrameChg chg="del">
          <ac:chgData name="Sue Chattoe" userId="741ab44a-d9c5-47bd-b16d-18b656618870" providerId="ADAL" clId="{6F4FEAC6-4B05-44B3-8D94-AF2B63862155}" dt="2020-04-24T09:23:28.267" v="6" actId="478"/>
          <ac:graphicFrameMkLst>
            <pc:docMk/>
            <pc:sldMk cId="1793662786" sldId="401"/>
            <ac:graphicFrameMk id="71" creationId="{CC789BF7-C716-4DFC-BF2D-6D791884A408}"/>
          </ac:graphicFrameMkLst>
        </pc:graphicFrameChg>
        <pc:graphicFrameChg chg="del">
          <ac:chgData name="Sue Chattoe" userId="741ab44a-d9c5-47bd-b16d-18b656618870" providerId="ADAL" clId="{6F4FEAC6-4B05-44B3-8D94-AF2B63862155}" dt="2020-04-24T09:23:28.267" v="6" actId="478"/>
          <ac:graphicFrameMkLst>
            <pc:docMk/>
            <pc:sldMk cId="1793662786" sldId="401"/>
            <ac:graphicFrameMk id="72" creationId="{CA15F28E-7968-483C-BC35-19F533B54DD6}"/>
          </ac:graphicFrameMkLst>
        </pc:graphicFrameChg>
        <pc:graphicFrameChg chg="del">
          <ac:chgData name="Sue Chattoe" userId="741ab44a-d9c5-47bd-b16d-18b656618870" providerId="ADAL" clId="{6F4FEAC6-4B05-44B3-8D94-AF2B63862155}" dt="2020-04-24T09:23:37.061" v="8" actId="478"/>
          <ac:graphicFrameMkLst>
            <pc:docMk/>
            <pc:sldMk cId="1793662786" sldId="401"/>
            <ac:graphicFrameMk id="175" creationId="{1B64F45B-04BB-4031-AF2A-AB046933FC1C}"/>
          </ac:graphicFrameMkLst>
        </pc:graphicFrameChg>
        <pc:graphicFrameChg chg="del">
          <ac:chgData name="Sue Chattoe" userId="741ab44a-d9c5-47bd-b16d-18b656618870" providerId="ADAL" clId="{6F4FEAC6-4B05-44B3-8D94-AF2B63862155}" dt="2020-04-24T09:23:37.061" v="8" actId="478"/>
          <ac:graphicFrameMkLst>
            <pc:docMk/>
            <pc:sldMk cId="1793662786" sldId="401"/>
            <ac:graphicFrameMk id="176" creationId="{854F1C69-DFD3-4CE1-9611-C506D730E058}"/>
          </ac:graphicFrameMkLst>
        </pc:graphicFrameChg>
        <pc:graphicFrameChg chg="del">
          <ac:chgData name="Sue Chattoe" userId="741ab44a-d9c5-47bd-b16d-18b656618870" providerId="ADAL" clId="{6F4FEAC6-4B05-44B3-8D94-AF2B63862155}" dt="2020-04-24T09:23:59.498" v="11" actId="478"/>
          <ac:graphicFrameMkLst>
            <pc:docMk/>
            <pc:sldMk cId="1793662786" sldId="401"/>
            <ac:graphicFrameMk id="178" creationId="{65FF3DA6-8387-4E40-8F81-1F4953CC9B2F}"/>
          </ac:graphicFrameMkLst>
        </pc:graphicFrameChg>
        <pc:graphicFrameChg chg="del">
          <ac:chgData name="Sue Chattoe" userId="741ab44a-d9c5-47bd-b16d-18b656618870" providerId="ADAL" clId="{6F4FEAC6-4B05-44B3-8D94-AF2B63862155}" dt="2020-04-24T09:23:59.498" v="11" actId="478"/>
          <ac:graphicFrameMkLst>
            <pc:docMk/>
            <pc:sldMk cId="1793662786" sldId="401"/>
            <ac:graphicFrameMk id="179" creationId="{A477EA1C-E009-4975-BCC1-CDA86CCB7018}"/>
          </ac:graphicFrameMkLst>
        </pc:graphicFrameChg>
        <pc:graphicFrameChg chg="del">
          <ac:chgData name="Sue Chattoe" userId="741ab44a-d9c5-47bd-b16d-18b656618870" providerId="ADAL" clId="{6F4FEAC6-4B05-44B3-8D94-AF2B63862155}" dt="2020-04-24T09:23:37.061" v="8" actId="478"/>
          <ac:graphicFrameMkLst>
            <pc:docMk/>
            <pc:sldMk cId="1793662786" sldId="401"/>
            <ac:graphicFrameMk id="181" creationId="{4E900CC5-5532-4E21-BDEE-DDCC09FFBA9A}"/>
          </ac:graphicFrameMkLst>
        </pc:graphicFrameChg>
        <pc:graphicFrameChg chg="del">
          <ac:chgData name="Sue Chattoe" userId="741ab44a-d9c5-47bd-b16d-18b656618870" providerId="ADAL" clId="{6F4FEAC6-4B05-44B3-8D94-AF2B63862155}" dt="2020-04-24T09:23:37.061" v="8" actId="478"/>
          <ac:graphicFrameMkLst>
            <pc:docMk/>
            <pc:sldMk cId="1793662786" sldId="401"/>
            <ac:graphicFrameMk id="182" creationId="{5DE7A5B3-1E8E-4E65-8BEA-DBF9CEE9D883}"/>
          </ac:graphicFrameMkLst>
        </pc:graphicFrameChg>
        <pc:graphicFrameChg chg="del">
          <ac:chgData name="Sue Chattoe" userId="741ab44a-d9c5-47bd-b16d-18b656618870" providerId="ADAL" clId="{6F4FEAC6-4B05-44B3-8D94-AF2B63862155}" dt="2020-04-24T09:23:59.498" v="11" actId="478"/>
          <ac:graphicFrameMkLst>
            <pc:docMk/>
            <pc:sldMk cId="1793662786" sldId="401"/>
            <ac:graphicFrameMk id="184" creationId="{C9CB3043-814E-4601-AFAE-9D684AB7B591}"/>
          </ac:graphicFrameMkLst>
        </pc:graphicFrameChg>
        <pc:graphicFrameChg chg="del">
          <ac:chgData name="Sue Chattoe" userId="741ab44a-d9c5-47bd-b16d-18b656618870" providerId="ADAL" clId="{6F4FEAC6-4B05-44B3-8D94-AF2B63862155}" dt="2020-04-24T09:23:59.498" v="11" actId="478"/>
          <ac:graphicFrameMkLst>
            <pc:docMk/>
            <pc:sldMk cId="1793662786" sldId="401"/>
            <ac:graphicFrameMk id="185" creationId="{9AEA546C-CC6C-456A-A829-43A829CB0363}"/>
          </ac:graphicFrameMkLst>
        </pc:graphicFrameChg>
        <pc:graphicFrameChg chg="del">
          <ac:chgData name="Sue Chattoe" userId="741ab44a-d9c5-47bd-b16d-18b656618870" providerId="ADAL" clId="{6F4FEAC6-4B05-44B3-8D94-AF2B63862155}" dt="2020-04-24T09:23:37.061" v="8" actId="478"/>
          <ac:graphicFrameMkLst>
            <pc:docMk/>
            <pc:sldMk cId="1793662786" sldId="401"/>
            <ac:graphicFrameMk id="187" creationId="{5EFAA1FD-B3E2-4CD7-98E4-C5A8A0418DD8}"/>
          </ac:graphicFrameMkLst>
        </pc:graphicFrameChg>
        <pc:graphicFrameChg chg="del">
          <ac:chgData name="Sue Chattoe" userId="741ab44a-d9c5-47bd-b16d-18b656618870" providerId="ADAL" clId="{6F4FEAC6-4B05-44B3-8D94-AF2B63862155}" dt="2020-04-24T09:23:37.061" v="8" actId="478"/>
          <ac:graphicFrameMkLst>
            <pc:docMk/>
            <pc:sldMk cId="1793662786" sldId="401"/>
            <ac:graphicFrameMk id="188" creationId="{98693A30-B79F-499A-939E-16D240124440}"/>
          </ac:graphicFrameMkLst>
        </pc:graphicFrameChg>
        <pc:graphicFrameChg chg="del">
          <ac:chgData name="Sue Chattoe" userId="741ab44a-d9c5-47bd-b16d-18b656618870" providerId="ADAL" clId="{6F4FEAC6-4B05-44B3-8D94-AF2B63862155}" dt="2020-04-24T09:23:59.498" v="11" actId="478"/>
          <ac:graphicFrameMkLst>
            <pc:docMk/>
            <pc:sldMk cId="1793662786" sldId="401"/>
            <ac:graphicFrameMk id="190" creationId="{5F28BEAD-D52F-4BB1-91E6-23D4E05097E6}"/>
          </ac:graphicFrameMkLst>
        </pc:graphicFrameChg>
        <pc:graphicFrameChg chg="del">
          <ac:chgData name="Sue Chattoe" userId="741ab44a-d9c5-47bd-b16d-18b656618870" providerId="ADAL" clId="{6F4FEAC6-4B05-44B3-8D94-AF2B63862155}" dt="2020-04-24T09:23:59.498" v="11" actId="478"/>
          <ac:graphicFrameMkLst>
            <pc:docMk/>
            <pc:sldMk cId="1793662786" sldId="401"/>
            <ac:graphicFrameMk id="191" creationId="{B79B60BF-F624-442D-861C-15CFD8D4E059}"/>
          </ac:graphicFrameMkLst>
        </pc:graphicFrameChg>
        <pc:picChg chg="del mod">
          <ac:chgData name="Sue Chattoe" userId="741ab44a-d9c5-47bd-b16d-18b656618870" providerId="ADAL" clId="{6F4FEAC6-4B05-44B3-8D94-AF2B63862155}" dt="2020-04-24T09:23:28.267" v="6" actId="478"/>
          <ac:picMkLst>
            <pc:docMk/>
            <pc:sldMk cId="1793662786" sldId="401"/>
            <ac:picMk id="163" creationId="{6AB260E4-1223-49C4-B4EC-9E7F3403A84B}"/>
          </ac:picMkLst>
        </pc:picChg>
        <pc:picChg chg="del">
          <ac:chgData name="Sue Chattoe" userId="741ab44a-d9c5-47bd-b16d-18b656618870" providerId="ADAL" clId="{6F4FEAC6-4B05-44B3-8D94-AF2B63862155}" dt="2020-04-24T09:23:28.267" v="6" actId="478"/>
          <ac:picMkLst>
            <pc:docMk/>
            <pc:sldMk cId="1793662786" sldId="401"/>
            <ac:picMk id="164" creationId="{4B3F6045-A86F-41A9-BAE7-F1600637DF0B}"/>
          </ac:picMkLst>
        </pc:picChg>
        <pc:picChg chg="del">
          <ac:chgData name="Sue Chattoe" userId="741ab44a-d9c5-47bd-b16d-18b656618870" providerId="ADAL" clId="{6F4FEAC6-4B05-44B3-8D94-AF2B63862155}" dt="2020-04-24T09:23:28.267" v="6" actId="478"/>
          <ac:picMkLst>
            <pc:docMk/>
            <pc:sldMk cId="1793662786" sldId="401"/>
            <ac:picMk id="165" creationId="{D0F7055B-D089-4804-9DD2-C424BF8BE877}"/>
          </ac:picMkLst>
        </pc:picChg>
        <pc:picChg chg="del">
          <ac:chgData name="Sue Chattoe" userId="741ab44a-d9c5-47bd-b16d-18b656618870" providerId="ADAL" clId="{6F4FEAC6-4B05-44B3-8D94-AF2B63862155}" dt="2020-04-24T09:23:28.267" v="6" actId="478"/>
          <ac:picMkLst>
            <pc:docMk/>
            <pc:sldMk cId="1793662786" sldId="401"/>
            <ac:picMk id="166" creationId="{DB703FFD-3E8D-4B79-B6D3-27211CC6607B}"/>
          </ac:picMkLst>
        </pc:picChg>
        <pc:picChg chg="del">
          <ac:chgData name="Sue Chattoe" userId="741ab44a-d9c5-47bd-b16d-18b656618870" providerId="ADAL" clId="{6F4FEAC6-4B05-44B3-8D94-AF2B63862155}" dt="2020-04-24T09:23:30.555" v="7" actId="478"/>
          <ac:picMkLst>
            <pc:docMk/>
            <pc:sldMk cId="1793662786" sldId="401"/>
            <ac:picMk id="167" creationId="{2797CFF9-5E39-4B07-A839-93C39D4B1EAE}"/>
          </ac:picMkLst>
        </pc:picChg>
        <pc:picChg chg="del mod">
          <ac:chgData name="Sue Chattoe" userId="741ab44a-d9c5-47bd-b16d-18b656618870" providerId="ADAL" clId="{6F4FEAC6-4B05-44B3-8D94-AF2B63862155}" dt="2020-04-24T09:23:11.471" v="2" actId="478"/>
          <ac:picMkLst>
            <pc:docMk/>
            <pc:sldMk cId="1793662786" sldId="401"/>
            <ac:picMk id="168" creationId="{0BFE0611-2593-431F-838D-235F888B6F5F}"/>
          </ac:picMkLst>
        </pc:picChg>
        <pc:picChg chg="del mod">
          <ac:chgData name="Sue Chattoe" userId="741ab44a-d9c5-47bd-b16d-18b656618870" providerId="ADAL" clId="{6F4FEAC6-4B05-44B3-8D94-AF2B63862155}" dt="2020-04-24T09:23:11.471" v="2" actId="478"/>
          <ac:picMkLst>
            <pc:docMk/>
            <pc:sldMk cId="1793662786" sldId="401"/>
            <ac:picMk id="169" creationId="{A597A88C-0177-4F65-A52F-73DF1C1C4C95}"/>
          </ac:picMkLst>
        </pc:picChg>
        <pc:picChg chg="del">
          <ac:chgData name="Sue Chattoe" userId="741ab44a-d9c5-47bd-b16d-18b656618870" providerId="ADAL" clId="{6F4FEAC6-4B05-44B3-8D94-AF2B63862155}" dt="2020-04-24T09:23:14.444" v="3" actId="478"/>
          <ac:picMkLst>
            <pc:docMk/>
            <pc:sldMk cId="1793662786" sldId="401"/>
            <ac:picMk id="170" creationId="{10655121-9084-4997-85C6-E8B5EB885F52}"/>
          </ac:picMkLst>
        </pc:picChg>
        <pc:picChg chg="del">
          <ac:chgData name="Sue Chattoe" userId="741ab44a-d9c5-47bd-b16d-18b656618870" providerId="ADAL" clId="{6F4FEAC6-4B05-44B3-8D94-AF2B63862155}" dt="2020-04-24T09:23:14.444" v="3" actId="478"/>
          <ac:picMkLst>
            <pc:docMk/>
            <pc:sldMk cId="1793662786" sldId="401"/>
            <ac:picMk id="171" creationId="{BC27258A-36C9-4544-B68B-9AACC371581A}"/>
          </ac:picMkLst>
        </pc:picChg>
        <pc:picChg chg="del mod">
          <ac:chgData name="Sue Chattoe" userId="741ab44a-d9c5-47bd-b16d-18b656618870" providerId="ADAL" clId="{6F4FEAC6-4B05-44B3-8D94-AF2B63862155}" dt="2020-04-24T09:23:11.471" v="2" actId="478"/>
          <ac:picMkLst>
            <pc:docMk/>
            <pc:sldMk cId="1793662786" sldId="401"/>
            <ac:picMk id="172" creationId="{179F4CDB-2207-4DD3-A49F-581625361ABA}"/>
          </ac:picMkLst>
        </pc:picChg>
        <pc:picChg chg="del mod">
          <ac:chgData name="Sue Chattoe" userId="741ab44a-d9c5-47bd-b16d-18b656618870" providerId="ADAL" clId="{6F4FEAC6-4B05-44B3-8D94-AF2B63862155}" dt="2020-04-24T09:23:11.471" v="2" actId="478"/>
          <ac:picMkLst>
            <pc:docMk/>
            <pc:sldMk cId="1793662786" sldId="401"/>
            <ac:picMk id="173" creationId="{E35717CB-08B0-4E8D-A31F-41612A992D77}"/>
          </ac:picMkLst>
        </pc:picChg>
        <pc:picChg chg="del">
          <ac:chgData name="Sue Chattoe" userId="741ab44a-d9c5-47bd-b16d-18b656618870" providerId="ADAL" clId="{6F4FEAC6-4B05-44B3-8D94-AF2B63862155}" dt="2020-04-24T09:23:24.380" v="5" actId="478"/>
          <ac:picMkLst>
            <pc:docMk/>
            <pc:sldMk cId="1793662786" sldId="401"/>
            <ac:picMk id="174" creationId="{2DAB052D-6B79-4F40-BC0A-9F94D7C58854}"/>
          </ac:picMkLst>
        </pc:picChg>
      </pc:sldChg>
      <pc:sldChg chg="modSp del mod">
        <pc:chgData name="Sue Chattoe" userId="741ab44a-d9c5-47bd-b16d-18b656618870" providerId="ADAL" clId="{6F4FEAC6-4B05-44B3-8D94-AF2B63862155}" dt="2020-04-24T09:37:30.759" v="101" actId="47"/>
        <pc:sldMkLst>
          <pc:docMk/>
          <pc:sldMk cId="1198612059" sldId="402"/>
        </pc:sldMkLst>
        <pc:picChg chg="mod">
          <ac:chgData name="Sue Chattoe" userId="741ab44a-d9c5-47bd-b16d-18b656618870" providerId="ADAL" clId="{6F4FEAC6-4B05-44B3-8D94-AF2B63862155}" dt="2020-04-24T09:30:28.852" v="19" actId="1076"/>
          <ac:picMkLst>
            <pc:docMk/>
            <pc:sldMk cId="1198612059" sldId="402"/>
            <ac:picMk id="163" creationId="{6AB260E4-1223-49C4-B4EC-9E7F3403A84B}"/>
          </ac:picMkLst>
        </pc:picChg>
        <pc:picChg chg="mod">
          <ac:chgData name="Sue Chattoe" userId="741ab44a-d9c5-47bd-b16d-18b656618870" providerId="ADAL" clId="{6F4FEAC6-4B05-44B3-8D94-AF2B63862155}" dt="2020-04-24T09:30:38.441" v="23" actId="1035"/>
          <ac:picMkLst>
            <pc:docMk/>
            <pc:sldMk cId="1198612059" sldId="402"/>
            <ac:picMk id="165" creationId="{D0F7055B-D089-4804-9DD2-C424BF8BE877}"/>
          </ac:picMkLst>
        </pc:picChg>
        <pc:picChg chg="mod">
          <ac:chgData name="Sue Chattoe" userId="741ab44a-d9c5-47bd-b16d-18b656618870" providerId="ADAL" clId="{6F4FEAC6-4B05-44B3-8D94-AF2B63862155}" dt="2020-04-24T09:30:46.961" v="33" actId="1035"/>
          <ac:picMkLst>
            <pc:docMk/>
            <pc:sldMk cId="1198612059" sldId="402"/>
            <ac:picMk id="166" creationId="{DB703FFD-3E8D-4B79-B6D3-27211CC6607B}"/>
          </ac:picMkLst>
        </pc:picChg>
        <pc:picChg chg="mod">
          <ac:chgData name="Sue Chattoe" userId="741ab44a-d9c5-47bd-b16d-18b656618870" providerId="ADAL" clId="{6F4FEAC6-4B05-44B3-8D94-AF2B63862155}" dt="2020-04-24T09:30:43.863" v="29" actId="1035"/>
          <ac:picMkLst>
            <pc:docMk/>
            <pc:sldMk cId="1198612059" sldId="402"/>
            <ac:picMk id="167" creationId="{2797CFF9-5E39-4B07-A839-93C39D4B1EAE}"/>
          </ac:picMkLst>
        </pc:picChg>
        <pc:picChg chg="mod">
          <ac:chgData name="Sue Chattoe" userId="741ab44a-d9c5-47bd-b16d-18b656618870" providerId="ADAL" clId="{6F4FEAC6-4B05-44B3-8D94-AF2B63862155}" dt="2020-04-24T09:23:44.086" v="10" actId="1076"/>
          <ac:picMkLst>
            <pc:docMk/>
            <pc:sldMk cId="1198612059" sldId="402"/>
            <ac:picMk id="168" creationId="{0BFE0611-2593-431F-838D-235F888B6F5F}"/>
          </ac:picMkLst>
        </pc:picChg>
        <pc:picChg chg="mod">
          <ac:chgData name="Sue Chattoe" userId="741ab44a-d9c5-47bd-b16d-18b656618870" providerId="ADAL" clId="{6F4FEAC6-4B05-44B3-8D94-AF2B63862155}" dt="2020-04-24T09:30:51.943" v="39" actId="1037"/>
          <ac:picMkLst>
            <pc:docMk/>
            <pc:sldMk cId="1198612059" sldId="402"/>
            <ac:picMk id="169" creationId="{A597A88C-0177-4F65-A52F-73DF1C1C4C95}"/>
          </ac:picMkLst>
        </pc:picChg>
        <pc:picChg chg="mod">
          <ac:chgData name="Sue Chattoe" userId="741ab44a-d9c5-47bd-b16d-18b656618870" providerId="ADAL" clId="{6F4FEAC6-4B05-44B3-8D94-AF2B63862155}" dt="2020-04-24T09:31:04.406" v="45" actId="1038"/>
          <ac:picMkLst>
            <pc:docMk/>
            <pc:sldMk cId="1198612059" sldId="402"/>
            <ac:picMk id="170" creationId="{10655121-9084-4997-85C6-E8B5EB885F52}"/>
          </ac:picMkLst>
        </pc:picChg>
        <pc:picChg chg="mod">
          <ac:chgData name="Sue Chattoe" userId="741ab44a-d9c5-47bd-b16d-18b656618870" providerId="ADAL" clId="{6F4FEAC6-4B05-44B3-8D94-AF2B63862155}" dt="2020-04-24T09:31:01.183" v="43" actId="1037"/>
          <ac:picMkLst>
            <pc:docMk/>
            <pc:sldMk cId="1198612059" sldId="402"/>
            <ac:picMk id="171" creationId="{BC27258A-36C9-4544-B68B-9AACC371581A}"/>
          </ac:picMkLst>
        </pc:picChg>
        <pc:picChg chg="mod">
          <ac:chgData name="Sue Chattoe" userId="741ab44a-d9c5-47bd-b16d-18b656618870" providerId="ADAL" clId="{6F4FEAC6-4B05-44B3-8D94-AF2B63862155}" dt="2020-04-24T09:30:57.509" v="42" actId="1035"/>
          <ac:picMkLst>
            <pc:docMk/>
            <pc:sldMk cId="1198612059" sldId="402"/>
            <ac:picMk id="174" creationId="{2DAB052D-6B79-4F40-BC0A-9F94D7C58854}"/>
          </ac:picMkLst>
        </pc:picChg>
      </pc:sldChg>
      <pc:sldChg chg="addSp delSp modSp mod setBg">
        <pc:chgData name="Sue Chattoe" userId="741ab44a-d9c5-47bd-b16d-18b656618870" providerId="ADAL" clId="{6F4FEAC6-4B05-44B3-8D94-AF2B63862155}" dt="2020-04-24T09:37:20.679" v="100" actId="1038"/>
        <pc:sldMkLst>
          <pc:docMk/>
          <pc:sldMk cId="2976105557" sldId="403"/>
        </pc:sldMkLst>
        <pc:spChg chg="add mod">
          <ac:chgData name="Sue Chattoe" userId="741ab44a-d9c5-47bd-b16d-18b656618870" providerId="ADAL" clId="{6F4FEAC6-4B05-44B3-8D94-AF2B63862155}" dt="2020-04-24T09:35:00.461" v="65" actId="1037"/>
          <ac:spMkLst>
            <pc:docMk/>
            <pc:sldMk cId="2976105557" sldId="403"/>
            <ac:spMk id="2" creationId="{83932F75-C327-4821-BCCC-08E3E4177EEA}"/>
          </ac:spMkLst>
        </pc:spChg>
        <pc:spChg chg="del">
          <ac:chgData name="Sue Chattoe" userId="741ab44a-d9c5-47bd-b16d-18b656618870" providerId="ADAL" clId="{6F4FEAC6-4B05-44B3-8D94-AF2B63862155}" dt="2020-04-24T09:32:38.676" v="48" actId="478"/>
          <ac:spMkLst>
            <pc:docMk/>
            <pc:sldMk cId="2976105557" sldId="403"/>
            <ac:spMk id="58" creationId="{5BA4D24C-6448-4419-A84E-F09FB8B0C671}"/>
          </ac:spMkLst>
        </pc:spChg>
        <pc:spChg chg="del">
          <ac:chgData name="Sue Chattoe" userId="741ab44a-d9c5-47bd-b16d-18b656618870" providerId="ADAL" clId="{6F4FEAC6-4B05-44B3-8D94-AF2B63862155}" dt="2020-04-24T09:32:38.676" v="48" actId="478"/>
          <ac:spMkLst>
            <pc:docMk/>
            <pc:sldMk cId="2976105557" sldId="403"/>
            <ac:spMk id="61" creationId="{780548A3-F8C3-4568-AC9B-E3E7BEB5DC44}"/>
          </ac:spMkLst>
        </pc:spChg>
        <pc:spChg chg="del">
          <ac:chgData name="Sue Chattoe" userId="741ab44a-d9c5-47bd-b16d-18b656618870" providerId="ADAL" clId="{6F4FEAC6-4B05-44B3-8D94-AF2B63862155}" dt="2020-04-24T09:32:38.676" v="48" actId="478"/>
          <ac:spMkLst>
            <pc:docMk/>
            <pc:sldMk cId="2976105557" sldId="403"/>
            <ac:spMk id="64" creationId="{C6B4BC16-430D-4A61-BC8C-D0828A11A383}"/>
          </ac:spMkLst>
        </pc:spChg>
        <pc:spChg chg="del">
          <ac:chgData name="Sue Chattoe" userId="741ab44a-d9c5-47bd-b16d-18b656618870" providerId="ADAL" clId="{6F4FEAC6-4B05-44B3-8D94-AF2B63862155}" dt="2020-04-24T09:32:38.676" v="48" actId="478"/>
          <ac:spMkLst>
            <pc:docMk/>
            <pc:sldMk cId="2976105557" sldId="403"/>
            <ac:spMk id="67" creationId="{3FE52BF9-2EAD-45AA-999E-EA6F7321E42C}"/>
          </ac:spMkLst>
        </pc:spChg>
        <pc:spChg chg="del">
          <ac:chgData name="Sue Chattoe" userId="741ab44a-d9c5-47bd-b16d-18b656618870" providerId="ADAL" clId="{6F4FEAC6-4B05-44B3-8D94-AF2B63862155}" dt="2020-04-24T09:32:38.676" v="48" actId="478"/>
          <ac:spMkLst>
            <pc:docMk/>
            <pc:sldMk cId="2976105557" sldId="403"/>
            <ac:spMk id="70" creationId="{E7EBCACA-643F-4036-8197-8BCDD2CA99D0}"/>
          </ac:spMkLst>
        </pc:spChg>
        <pc:spChg chg="del">
          <ac:chgData name="Sue Chattoe" userId="741ab44a-d9c5-47bd-b16d-18b656618870" providerId="ADAL" clId="{6F4FEAC6-4B05-44B3-8D94-AF2B63862155}" dt="2020-04-24T09:32:38.676" v="48" actId="478"/>
          <ac:spMkLst>
            <pc:docMk/>
            <pc:sldMk cId="2976105557" sldId="403"/>
            <ac:spMk id="73" creationId="{18E66283-C2E7-41F4-AF1A-E4D8A671A702}"/>
          </ac:spMkLst>
        </pc:spChg>
        <pc:spChg chg="add mod">
          <ac:chgData name="Sue Chattoe" userId="741ab44a-d9c5-47bd-b16d-18b656618870" providerId="ADAL" clId="{6F4FEAC6-4B05-44B3-8D94-AF2B63862155}" dt="2020-04-24T09:35:17.561" v="67" actId="1076"/>
          <ac:spMkLst>
            <pc:docMk/>
            <pc:sldMk cId="2976105557" sldId="403"/>
            <ac:spMk id="74" creationId="{0E5C0E7B-1402-47BD-B1B4-2904FDA3915A}"/>
          </ac:spMkLst>
        </pc:spChg>
        <pc:spChg chg="add mod">
          <ac:chgData name="Sue Chattoe" userId="741ab44a-d9c5-47bd-b16d-18b656618870" providerId="ADAL" clId="{6F4FEAC6-4B05-44B3-8D94-AF2B63862155}" dt="2020-04-24T09:37:20.679" v="100" actId="1038"/>
          <ac:spMkLst>
            <pc:docMk/>
            <pc:sldMk cId="2976105557" sldId="403"/>
            <ac:spMk id="75" creationId="{ABFD1F27-1490-4606-8092-AE701D7AE9A2}"/>
          </ac:spMkLst>
        </pc:spChg>
        <pc:spChg chg="add mod">
          <ac:chgData name="Sue Chattoe" userId="741ab44a-d9c5-47bd-b16d-18b656618870" providerId="ADAL" clId="{6F4FEAC6-4B05-44B3-8D94-AF2B63862155}" dt="2020-04-24T09:35:34.416" v="73" actId="1076"/>
          <ac:spMkLst>
            <pc:docMk/>
            <pc:sldMk cId="2976105557" sldId="403"/>
            <ac:spMk id="81" creationId="{25974454-E8EC-45EC-8D9E-8586144540C2}"/>
          </ac:spMkLst>
        </pc:spChg>
        <pc:spChg chg="add mod">
          <ac:chgData name="Sue Chattoe" userId="741ab44a-d9c5-47bd-b16d-18b656618870" providerId="ADAL" clId="{6F4FEAC6-4B05-44B3-8D94-AF2B63862155}" dt="2020-04-24T09:35:42.971" v="75" actId="1076"/>
          <ac:spMkLst>
            <pc:docMk/>
            <pc:sldMk cId="2976105557" sldId="403"/>
            <ac:spMk id="82" creationId="{7EF789B9-832C-4C0D-BB28-EEF160083F1C}"/>
          </ac:spMkLst>
        </pc:spChg>
        <pc:spChg chg="add mod">
          <ac:chgData name="Sue Chattoe" userId="741ab44a-d9c5-47bd-b16d-18b656618870" providerId="ADAL" clId="{6F4FEAC6-4B05-44B3-8D94-AF2B63862155}" dt="2020-04-24T09:36:54.952" v="94" actId="1038"/>
          <ac:spMkLst>
            <pc:docMk/>
            <pc:sldMk cId="2976105557" sldId="403"/>
            <ac:spMk id="83" creationId="{9FE2E3FF-F4B3-4EAC-B56B-0ADC781415F2}"/>
          </ac:spMkLst>
        </pc:spChg>
        <pc:spChg chg="add mod">
          <ac:chgData name="Sue Chattoe" userId="741ab44a-d9c5-47bd-b16d-18b656618870" providerId="ADAL" clId="{6F4FEAC6-4B05-44B3-8D94-AF2B63862155}" dt="2020-04-24T09:36:03.992" v="79" actId="1076"/>
          <ac:spMkLst>
            <pc:docMk/>
            <pc:sldMk cId="2976105557" sldId="403"/>
            <ac:spMk id="84" creationId="{503F513D-4514-41DE-8CEA-737F90FEFD23}"/>
          </ac:spMkLst>
        </pc:spChg>
        <pc:spChg chg="add mod">
          <ac:chgData name="Sue Chattoe" userId="741ab44a-d9c5-47bd-b16d-18b656618870" providerId="ADAL" clId="{6F4FEAC6-4B05-44B3-8D94-AF2B63862155}" dt="2020-04-24T09:36:16.275" v="83" actId="1036"/>
          <ac:spMkLst>
            <pc:docMk/>
            <pc:sldMk cId="2976105557" sldId="403"/>
            <ac:spMk id="85" creationId="{E7A2C62E-1C7C-4E75-87DC-21651BC95872}"/>
          </ac:spMkLst>
        </pc:spChg>
        <pc:spChg chg="add mod">
          <ac:chgData name="Sue Chattoe" userId="741ab44a-d9c5-47bd-b16d-18b656618870" providerId="ADAL" clId="{6F4FEAC6-4B05-44B3-8D94-AF2B63862155}" dt="2020-04-24T09:37:20.679" v="100" actId="1038"/>
          <ac:spMkLst>
            <pc:docMk/>
            <pc:sldMk cId="2976105557" sldId="403"/>
            <ac:spMk id="86" creationId="{01CBBC30-0117-48EE-B323-FB5066C2C000}"/>
          </ac:spMkLst>
        </pc:spChg>
        <pc:spChg chg="add mod">
          <ac:chgData name="Sue Chattoe" userId="741ab44a-d9c5-47bd-b16d-18b656618870" providerId="ADAL" clId="{6F4FEAC6-4B05-44B3-8D94-AF2B63862155}" dt="2020-04-24T09:37:20.679" v="100" actId="1038"/>
          <ac:spMkLst>
            <pc:docMk/>
            <pc:sldMk cId="2976105557" sldId="403"/>
            <ac:spMk id="87" creationId="{E00E5997-F330-4364-A8E9-2D17384C0227}"/>
          </ac:spMkLst>
        </pc:spChg>
        <pc:spChg chg="add mod">
          <ac:chgData name="Sue Chattoe" userId="741ab44a-d9c5-47bd-b16d-18b656618870" providerId="ADAL" clId="{6F4FEAC6-4B05-44B3-8D94-AF2B63862155}" dt="2020-04-24T09:36:52.268" v="93" actId="1038"/>
          <ac:spMkLst>
            <pc:docMk/>
            <pc:sldMk cId="2976105557" sldId="403"/>
            <ac:spMk id="88" creationId="{353C3B0F-EBB6-45D4-B1FF-275A2C8F68B0}"/>
          </ac:spMkLst>
        </pc:spChg>
        <pc:spChg chg="add mod">
          <ac:chgData name="Sue Chattoe" userId="741ab44a-d9c5-47bd-b16d-18b656618870" providerId="ADAL" clId="{6F4FEAC6-4B05-44B3-8D94-AF2B63862155}" dt="2020-04-24T09:36:48.871" v="92" actId="1038"/>
          <ac:spMkLst>
            <pc:docMk/>
            <pc:sldMk cId="2976105557" sldId="403"/>
            <ac:spMk id="89" creationId="{74F6EDFD-7F2B-4C57-B953-99661D794D4F}"/>
          </ac:spMkLst>
        </pc:spChg>
        <pc:spChg chg="del">
          <ac:chgData name="Sue Chattoe" userId="741ab44a-d9c5-47bd-b16d-18b656618870" providerId="ADAL" clId="{6F4FEAC6-4B05-44B3-8D94-AF2B63862155}" dt="2020-04-24T09:32:55.052" v="49" actId="478"/>
          <ac:spMkLst>
            <pc:docMk/>
            <pc:sldMk cId="2976105557" sldId="403"/>
            <ac:spMk id="177" creationId="{4AB28E3E-9E2F-4F85-9A82-EBFF73EB9CD4}"/>
          </ac:spMkLst>
        </pc:spChg>
        <pc:spChg chg="del">
          <ac:chgData name="Sue Chattoe" userId="741ab44a-d9c5-47bd-b16d-18b656618870" providerId="ADAL" clId="{6F4FEAC6-4B05-44B3-8D94-AF2B63862155}" dt="2020-04-24T09:32:55.052" v="49" actId="478"/>
          <ac:spMkLst>
            <pc:docMk/>
            <pc:sldMk cId="2976105557" sldId="403"/>
            <ac:spMk id="180" creationId="{6DFD6526-AE4E-4D5F-A3C7-963ADC533D5C}"/>
          </ac:spMkLst>
        </pc:spChg>
        <pc:spChg chg="del">
          <ac:chgData name="Sue Chattoe" userId="741ab44a-d9c5-47bd-b16d-18b656618870" providerId="ADAL" clId="{6F4FEAC6-4B05-44B3-8D94-AF2B63862155}" dt="2020-04-24T09:32:55.052" v="49" actId="478"/>
          <ac:spMkLst>
            <pc:docMk/>
            <pc:sldMk cId="2976105557" sldId="403"/>
            <ac:spMk id="183" creationId="{41850A6E-33A5-4AB8-A948-4447C2BDD0B5}"/>
          </ac:spMkLst>
        </pc:spChg>
        <pc:spChg chg="del">
          <ac:chgData name="Sue Chattoe" userId="741ab44a-d9c5-47bd-b16d-18b656618870" providerId="ADAL" clId="{6F4FEAC6-4B05-44B3-8D94-AF2B63862155}" dt="2020-04-24T09:32:55.052" v="49" actId="478"/>
          <ac:spMkLst>
            <pc:docMk/>
            <pc:sldMk cId="2976105557" sldId="403"/>
            <ac:spMk id="186" creationId="{62164B32-8BB0-4223-B728-E7209E703B74}"/>
          </ac:spMkLst>
        </pc:spChg>
        <pc:spChg chg="del">
          <ac:chgData name="Sue Chattoe" userId="741ab44a-d9c5-47bd-b16d-18b656618870" providerId="ADAL" clId="{6F4FEAC6-4B05-44B3-8D94-AF2B63862155}" dt="2020-04-24T09:32:55.052" v="49" actId="478"/>
          <ac:spMkLst>
            <pc:docMk/>
            <pc:sldMk cId="2976105557" sldId="403"/>
            <ac:spMk id="189" creationId="{B7D6FF83-B394-40DD-A3B3-CEB694165BA9}"/>
          </ac:spMkLst>
        </pc:spChg>
        <pc:spChg chg="del">
          <ac:chgData name="Sue Chattoe" userId="741ab44a-d9c5-47bd-b16d-18b656618870" providerId="ADAL" clId="{6F4FEAC6-4B05-44B3-8D94-AF2B63862155}" dt="2020-04-24T09:32:55.052" v="49" actId="478"/>
          <ac:spMkLst>
            <pc:docMk/>
            <pc:sldMk cId="2976105557" sldId="403"/>
            <ac:spMk id="192" creationId="{5CE821C4-B140-4139-8DF2-892AD89625A5}"/>
          </ac:spMkLst>
        </pc:spChg>
        <pc:grpChg chg="del">
          <ac:chgData name="Sue Chattoe" userId="741ab44a-d9c5-47bd-b16d-18b656618870" providerId="ADAL" clId="{6F4FEAC6-4B05-44B3-8D94-AF2B63862155}" dt="2020-04-24T09:33:07.380" v="50" actId="478"/>
          <ac:grpSpMkLst>
            <pc:docMk/>
            <pc:sldMk cId="2976105557" sldId="403"/>
            <ac:grpSpMk id="76" creationId="{7B23DCB5-D42C-4B62-ADAE-FF111833000D}"/>
          </ac:grpSpMkLst>
        </pc:grpChg>
        <pc:graphicFrameChg chg="del">
          <ac:chgData name="Sue Chattoe" userId="741ab44a-d9c5-47bd-b16d-18b656618870" providerId="ADAL" clId="{6F4FEAC6-4B05-44B3-8D94-AF2B63862155}" dt="2020-04-24T09:32:28.966" v="47" actId="478"/>
          <ac:graphicFrameMkLst>
            <pc:docMk/>
            <pc:sldMk cId="2976105557" sldId="403"/>
            <ac:graphicFrameMk id="41" creationId="{E29B27C4-C26B-4A0D-8450-77EF046FA962}"/>
          </ac:graphicFrameMkLst>
        </pc:graphicFrameChg>
        <pc:graphicFrameChg chg="del">
          <ac:chgData name="Sue Chattoe" userId="741ab44a-d9c5-47bd-b16d-18b656618870" providerId="ADAL" clId="{6F4FEAC6-4B05-44B3-8D94-AF2B63862155}" dt="2020-04-24T09:32:38.676" v="48" actId="478"/>
          <ac:graphicFrameMkLst>
            <pc:docMk/>
            <pc:sldMk cId="2976105557" sldId="403"/>
            <ac:graphicFrameMk id="56" creationId="{069DE67C-8E26-4305-9D7C-8C68E23906E6}"/>
          </ac:graphicFrameMkLst>
        </pc:graphicFrameChg>
        <pc:graphicFrameChg chg="del">
          <ac:chgData name="Sue Chattoe" userId="741ab44a-d9c5-47bd-b16d-18b656618870" providerId="ADAL" clId="{6F4FEAC6-4B05-44B3-8D94-AF2B63862155}" dt="2020-04-24T09:32:38.676" v="48" actId="478"/>
          <ac:graphicFrameMkLst>
            <pc:docMk/>
            <pc:sldMk cId="2976105557" sldId="403"/>
            <ac:graphicFrameMk id="57" creationId="{C0C95D03-857E-44B9-AB44-A0B85AFCD14E}"/>
          </ac:graphicFrameMkLst>
        </pc:graphicFrameChg>
        <pc:graphicFrameChg chg="del">
          <ac:chgData name="Sue Chattoe" userId="741ab44a-d9c5-47bd-b16d-18b656618870" providerId="ADAL" clId="{6F4FEAC6-4B05-44B3-8D94-AF2B63862155}" dt="2020-04-24T09:32:38.676" v="48" actId="478"/>
          <ac:graphicFrameMkLst>
            <pc:docMk/>
            <pc:sldMk cId="2976105557" sldId="403"/>
            <ac:graphicFrameMk id="59" creationId="{9C39F4F3-0378-4855-A1D3-68F28BC58833}"/>
          </ac:graphicFrameMkLst>
        </pc:graphicFrameChg>
        <pc:graphicFrameChg chg="del">
          <ac:chgData name="Sue Chattoe" userId="741ab44a-d9c5-47bd-b16d-18b656618870" providerId="ADAL" clId="{6F4FEAC6-4B05-44B3-8D94-AF2B63862155}" dt="2020-04-24T09:32:38.676" v="48" actId="478"/>
          <ac:graphicFrameMkLst>
            <pc:docMk/>
            <pc:sldMk cId="2976105557" sldId="403"/>
            <ac:graphicFrameMk id="60" creationId="{1FBE6C37-D0D4-41B9-8AA7-55893B99C6F1}"/>
          </ac:graphicFrameMkLst>
        </pc:graphicFrameChg>
        <pc:graphicFrameChg chg="del">
          <ac:chgData name="Sue Chattoe" userId="741ab44a-d9c5-47bd-b16d-18b656618870" providerId="ADAL" clId="{6F4FEAC6-4B05-44B3-8D94-AF2B63862155}" dt="2020-04-24T09:32:38.676" v="48" actId="478"/>
          <ac:graphicFrameMkLst>
            <pc:docMk/>
            <pc:sldMk cId="2976105557" sldId="403"/>
            <ac:graphicFrameMk id="62" creationId="{3EB7C274-0D2F-4E36-8163-4B2783117283}"/>
          </ac:graphicFrameMkLst>
        </pc:graphicFrameChg>
        <pc:graphicFrameChg chg="del">
          <ac:chgData name="Sue Chattoe" userId="741ab44a-d9c5-47bd-b16d-18b656618870" providerId="ADAL" clId="{6F4FEAC6-4B05-44B3-8D94-AF2B63862155}" dt="2020-04-24T09:32:38.676" v="48" actId="478"/>
          <ac:graphicFrameMkLst>
            <pc:docMk/>
            <pc:sldMk cId="2976105557" sldId="403"/>
            <ac:graphicFrameMk id="63" creationId="{A02C5B57-9A91-46A4-90F9-BB6774AD4C94}"/>
          </ac:graphicFrameMkLst>
        </pc:graphicFrameChg>
        <pc:graphicFrameChg chg="del">
          <ac:chgData name="Sue Chattoe" userId="741ab44a-d9c5-47bd-b16d-18b656618870" providerId="ADAL" clId="{6F4FEAC6-4B05-44B3-8D94-AF2B63862155}" dt="2020-04-24T09:32:38.676" v="48" actId="478"/>
          <ac:graphicFrameMkLst>
            <pc:docMk/>
            <pc:sldMk cId="2976105557" sldId="403"/>
            <ac:graphicFrameMk id="65" creationId="{25F0946A-3C69-4997-AFFE-CB99DB1869A3}"/>
          </ac:graphicFrameMkLst>
        </pc:graphicFrameChg>
        <pc:graphicFrameChg chg="del">
          <ac:chgData name="Sue Chattoe" userId="741ab44a-d9c5-47bd-b16d-18b656618870" providerId="ADAL" clId="{6F4FEAC6-4B05-44B3-8D94-AF2B63862155}" dt="2020-04-24T09:32:38.676" v="48" actId="478"/>
          <ac:graphicFrameMkLst>
            <pc:docMk/>
            <pc:sldMk cId="2976105557" sldId="403"/>
            <ac:graphicFrameMk id="66" creationId="{5CAB313E-7327-47CF-93BC-36E9CD970C03}"/>
          </ac:graphicFrameMkLst>
        </pc:graphicFrameChg>
        <pc:graphicFrameChg chg="del">
          <ac:chgData name="Sue Chattoe" userId="741ab44a-d9c5-47bd-b16d-18b656618870" providerId="ADAL" clId="{6F4FEAC6-4B05-44B3-8D94-AF2B63862155}" dt="2020-04-24T09:32:38.676" v="48" actId="478"/>
          <ac:graphicFrameMkLst>
            <pc:docMk/>
            <pc:sldMk cId="2976105557" sldId="403"/>
            <ac:graphicFrameMk id="68" creationId="{6B44C587-9B53-4FEB-8F82-60CC908730F8}"/>
          </ac:graphicFrameMkLst>
        </pc:graphicFrameChg>
        <pc:graphicFrameChg chg="del">
          <ac:chgData name="Sue Chattoe" userId="741ab44a-d9c5-47bd-b16d-18b656618870" providerId="ADAL" clId="{6F4FEAC6-4B05-44B3-8D94-AF2B63862155}" dt="2020-04-24T09:32:38.676" v="48" actId="478"/>
          <ac:graphicFrameMkLst>
            <pc:docMk/>
            <pc:sldMk cId="2976105557" sldId="403"/>
            <ac:graphicFrameMk id="69" creationId="{31D0676F-5CC4-4D73-B115-C55A0D9CB499}"/>
          </ac:graphicFrameMkLst>
        </pc:graphicFrameChg>
        <pc:graphicFrameChg chg="del">
          <ac:chgData name="Sue Chattoe" userId="741ab44a-d9c5-47bd-b16d-18b656618870" providerId="ADAL" clId="{6F4FEAC6-4B05-44B3-8D94-AF2B63862155}" dt="2020-04-24T09:32:38.676" v="48" actId="478"/>
          <ac:graphicFrameMkLst>
            <pc:docMk/>
            <pc:sldMk cId="2976105557" sldId="403"/>
            <ac:graphicFrameMk id="71" creationId="{CC789BF7-C716-4DFC-BF2D-6D791884A408}"/>
          </ac:graphicFrameMkLst>
        </pc:graphicFrameChg>
        <pc:graphicFrameChg chg="del">
          <ac:chgData name="Sue Chattoe" userId="741ab44a-d9c5-47bd-b16d-18b656618870" providerId="ADAL" clId="{6F4FEAC6-4B05-44B3-8D94-AF2B63862155}" dt="2020-04-24T09:32:38.676" v="48" actId="478"/>
          <ac:graphicFrameMkLst>
            <pc:docMk/>
            <pc:sldMk cId="2976105557" sldId="403"/>
            <ac:graphicFrameMk id="72" creationId="{CA15F28E-7968-483C-BC35-19F533B54DD6}"/>
          </ac:graphicFrameMkLst>
        </pc:graphicFrameChg>
        <pc:graphicFrameChg chg="del">
          <ac:chgData name="Sue Chattoe" userId="741ab44a-d9c5-47bd-b16d-18b656618870" providerId="ADAL" clId="{6F4FEAC6-4B05-44B3-8D94-AF2B63862155}" dt="2020-04-24T09:32:55.052" v="49" actId="478"/>
          <ac:graphicFrameMkLst>
            <pc:docMk/>
            <pc:sldMk cId="2976105557" sldId="403"/>
            <ac:graphicFrameMk id="175" creationId="{1B64F45B-04BB-4031-AF2A-AB046933FC1C}"/>
          </ac:graphicFrameMkLst>
        </pc:graphicFrameChg>
        <pc:graphicFrameChg chg="del">
          <ac:chgData name="Sue Chattoe" userId="741ab44a-d9c5-47bd-b16d-18b656618870" providerId="ADAL" clId="{6F4FEAC6-4B05-44B3-8D94-AF2B63862155}" dt="2020-04-24T09:32:55.052" v="49" actId="478"/>
          <ac:graphicFrameMkLst>
            <pc:docMk/>
            <pc:sldMk cId="2976105557" sldId="403"/>
            <ac:graphicFrameMk id="176" creationId="{854F1C69-DFD3-4CE1-9611-C506D730E058}"/>
          </ac:graphicFrameMkLst>
        </pc:graphicFrameChg>
        <pc:graphicFrameChg chg="del">
          <ac:chgData name="Sue Chattoe" userId="741ab44a-d9c5-47bd-b16d-18b656618870" providerId="ADAL" clId="{6F4FEAC6-4B05-44B3-8D94-AF2B63862155}" dt="2020-04-24T09:32:55.052" v="49" actId="478"/>
          <ac:graphicFrameMkLst>
            <pc:docMk/>
            <pc:sldMk cId="2976105557" sldId="403"/>
            <ac:graphicFrameMk id="178" creationId="{65FF3DA6-8387-4E40-8F81-1F4953CC9B2F}"/>
          </ac:graphicFrameMkLst>
        </pc:graphicFrameChg>
        <pc:graphicFrameChg chg="del">
          <ac:chgData name="Sue Chattoe" userId="741ab44a-d9c5-47bd-b16d-18b656618870" providerId="ADAL" clId="{6F4FEAC6-4B05-44B3-8D94-AF2B63862155}" dt="2020-04-24T09:32:55.052" v="49" actId="478"/>
          <ac:graphicFrameMkLst>
            <pc:docMk/>
            <pc:sldMk cId="2976105557" sldId="403"/>
            <ac:graphicFrameMk id="179" creationId="{A477EA1C-E009-4975-BCC1-CDA86CCB7018}"/>
          </ac:graphicFrameMkLst>
        </pc:graphicFrameChg>
        <pc:graphicFrameChg chg="del">
          <ac:chgData name="Sue Chattoe" userId="741ab44a-d9c5-47bd-b16d-18b656618870" providerId="ADAL" clId="{6F4FEAC6-4B05-44B3-8D94-AF2B63862155}" dt="2020-04-24T09:32:55.052" v="49" actId="478"/>
          <ac:graphicFrameMkLst>
            <pc:docMk/>
            <pc:sldMk cId="2976105557" sldId="403"/>
            <ac:graphicFrameMk id="181" creationId="{4E900CC5-5532-4E21-BDEE-DDCC09FFBA9A}"/>
          </ac:graphicFrameMkLst>
        </pc:graphicFrameChg>
        <pc:graphicFrameChg chg="del">
          <ac:chgData name="Sue Chattoe" userId="741ab44a-d9c5-47bd-b16d-18b656618870" providerId="ADAL" clId="{6F4FEAC6-4B05-44B3-8D94-AF2B63862155}" dt="2020-04-24T09:32:55.052" v="49" actId="478"/>
          <ac:graphicFrameMkLst>
            <pc:docMk/>
            <pc:sldMk cId="2976105557" sldId="403"/>
            <ac:graphicFrameMk id="182" creationId="{5DE7A5B3-1E8E-4E65-8BEA-DBF9CEE9D883}"/>
          </ac:graphicFrameMkLst>
        </pc:graphicFrameChg>
        <pc:graphicFrameChg chg="del">
          <ac:chgData name="Sue Chattoe" userId="741ab44a-d9c5-47bd-b16d-18b656618870" providerId="ADAL" clId="{6F4FEAC6-4B05-44B3-8D94-AF2B63862155}" dt="2020-04-24T09:32:55.052" v="49" actId="478"/>
          <ac:graphicFrameMkLst>
            <pc:docMk/>
            <pc:sldMk cId="2976105557" sldId="403"/>
            <ac:graphicFrameMk id="184" creationId="{C9CB3043-814E-4601-AFAE-9D684AB7B591}"/>
          </ac:graphicFrameMkLst>
        </pc:graphicFrameChg>
        <pc:graphicFrameChg chg="del">
          <ac:chgData name="Sue Chattoe" userId="741ab44a-d9c5-47bd-b16d-18b656618870" providerId="ADAL" clId="{6F4FEAC6-4B05-44B3-8D94-AF2B63862155}" dt="2020-04-24T09:32:55.052" v="49" actId="478"/>
          <ac:graphicFrameMkLst>
            <pc:docMk/>
            <pc:sldMk cId="2976105557" sldId="403"/>
            <ac:graphicFrameMk id="185" creationId="{9AEA546C-CC6C-456A-A829-43A829CB0363}"/>
          </ac:graphicFrameMkLst>
        </pc:graphicFrameChg>
        <pc:graphicFrameChg chg="del">
          <ac:chgData name="Sue Chattoe" userId="741ab44a-d9c5-47bd-b16d-18b656618870" providerId="ADAL" clId="{6F4FEAC6-4B05-44B3-8D94-AF2B63862155}" dt="2020-04-24T09:32:55.052" v="49" actId="478"/>
          <ac:graphicFrameMkLst>
            <pc:docMk/>
            <pc:sldMk cId="2976105557" sldId="403"/>
            <ac:graphicFrameMk id="187" creationId="{5EFAA1FD-B3E2-4CD7-98E4-C5A8A0418DD8}"/>
          </ac:graphicFrameMkLst>
        </pc:graphicFrameChg>
        <pc:graphicFrameChg chg="del">
          <ac:chgData name="Sue Chattoe" userId="741ab44a-d9c5-47bd-b16d-18b656618870" providerId="ADAL" clId="{6F4FEAC6-4B05-44B3-8D94-AF2B63862155}" dt="2020-04-24T09:32:55.052" v="49" actId="478"/>
          <ac:graphicFrameMkLst>
            <pc:docMk/>
            <pc:sldMk cId="2976105557" sldId="403"/>
            <ac:graphicFrameMk id="188" creationId="{98693A30-B79F-499A-939E-16D240124440}"/>
          </ac:graphicFrameMkLst>
        </pc:graphicFrameChg>
        <pc:graphicFrameChg chg="del">
          <ac:chgData name="Sue Chattoe" userId="741ab44a-d9c5-47bd-b16d-18b656618870" providerId="ADAL" clId="{6F4FEAC6-4B05-44B3-8D94-AF2B63862155}" dt="2020-04-24T09:32:55.052" v="49" actId="478"/>
          <ac:graphicFrameMkLst>
            <pc:docMk/>
            <pc:sldMk cId="2976105557" sldId="403"/>
            <ac:graphicFrameMk id="190" creationId="{5F28BEAD-D52F-4BB1-91E6-23D4E05097E6}"/>
          </ac:graphicFrameMkLst>
        </pc:graphicFrameChg>
        <pc:graphicFrameChg chg="del">
          <ac:chgData name="Sue Chattoe" userId="741ab44a-d9c5-47bd-b16d-18b656618870" providerId="ADAL" clId="{6F4FEAC6-4B05-44B3-8D94-AF2B63862155}" dt="2020-04-24T09:32:55.052" v="49" actId="478"/>
          <ac:graphicFrameMkLst>
            <pc:docMk/>
            <pc:sldMk cId="2976105557" sldId="403"/>
            <ac:graphicFrameMk id="191" creationId="{B79B60BF-F624-442D-861C-15CFD8D4E059}"/>
          </ac:graphicFrameMkLst>
        </pc:graphicFrameChg>
        <pc:picChg chg="del">
          <ac:chgData name="Sue Chattoe" userId="741ab44a-d9c5-47bd-b16d-18b656618870" providerId="ADAL" clId="{6F4FEAC6-4B05-44B3-8D94-AF2B63862155}" dt="2020-04-24T09:32:38.676" v="48" actId="478"/>
          <ac:picMkLst>
            <pc:docMk/>
            <pc:sldMk cId="2976105557" sldId="403"/>
            <ac:picMk id="163" creationId="{6AB260E4-1223-49C4-B4EC-9E7F3403A84B}"/>
          </ac:picMkLst>
        </pc:picChg>
        <pc:picChg chg="del">
          <ac:chgData name="Sue Chattoe" userId="741ab44a-d9c5-47bd-b16d-18b656618870" providerId="ADAL" clId="{6F4FEAC6-4B05-44B3-8D94-AF2B63862155}" dt="2020-04-24T09:32:38.676" v="48" actId="478"/>
          <ac:picMkLst>
            <pc:docMk/>
            <pc:sldMk cId="2976105557" sldId="403"/>
            <ac:picMk id="164" creationId="{4B3F6045-A86F-41A9-BAE7-F1600637DF0B}"/>
          </ac:picMkLst>
        </pc:picChg>
        <pc:picChg chg="del">
          <ac:chgData name="Sue Chattoe" userId="741ab44a-d9c5-47bd-b16d-18b656618870" providerId="ADAL" clId="{6F4FEAC6-4B05-44B3-8D94-AF2B63862155}" dt="2020-04-24T09:32:38.676" v="48" actId="478"/>
          <ac:picMkLst>
            <pc:docMk/>
            <pc:sldMk cId="2976105557" sldId="403"/>
            <ac:picMk id="165" creationId="{D0F7055B-D089-4804-9DD2-C424BF8BE877}"/>
          </ac:picMkLst>
        </pc:picChg>
        <pc:picChg chg="del">
          <ac:chgData name="Sue Chattoe" userId="741ab44a-d9c5-47bd-b16d-18b656618870" providerId="ADAL" clId="{6F4FEAC6-4B05-44B3-8D94-AF2B63862155}" dt="2020-04-24T09:32:38.676" v="48" actId="478"/>
          <ac:picMkLst>
            <pc:docMk/>
            <pc:sldMk cId="2976105557" sldId="403"/>
            <ac:picMk id="166" creationId="{DB703FFD-3E8D-4B79-B6D3-27211CC6607B}"/>
          </ac:picMkLst>
        </pc:picChg>
        <pc:picChg chg="del">
          <ac:chgData name="Sue Chattoe" userId="741ab44a-d9c5-47bd-b16d-18b656618870" providerId="ADAL" clId="{6F4FEAC6-4B05-44B3-8D94-AF2B63862155}" dt="2020-04-24T09:32:38.676" v="48" actId="478"/>
          <ac:picMkLst>
            <pc:docMk/>
            <pc:sldMk cId="2976105557" sldId="403"/>
            <ac:picMk id="167" creationId="{2797CFF9-5E39-4B07-A839-93C39D4B1EAE}"/>
          </ac:picMkLst>
        </pc:picChg>
        <pc:picChg chg="del">
          <ac:chgData name="Sue Chattoe" userId="741ab44a-d9c5-47bd-b16d-18b656618870" providerId="ADAL" clId="{6F4FEAC6-4B05-44B3-8D94-AF2B63862155}" dt="2020-04-24T09:32:38.676" v="48" actId="478"/>
          <ac:picMkLst>
            <pc:docMk/>
            <pc:sldMk cId="2976105557" sldId="403"/>
            <ac:picMk id="168" creationId="{0BFE0611-2593-431F-838D-235F888B6F5F}"/>
          </ac:picMkLst>
        </pc:picChg>
        <pc:picChg chg="del">
          <ac:chgData name="Sue Chattoe" userId="741ab44a-d9c5-47bd-b16d-18b656618870" providerId="ADAL" clId="{6F4FEAC6-4B05-44B3-8D94-AF2B63862155}" dt="2020-04-24T09:32:38.676" v="48" actId="478"/>
          <ac:picMkLst>
            <pc:docMk/>
            <pc:sldMk cId="2976105557" sldId="403"/>
            <ac:picMk id="169" creationId="{A597A88C-0177-4F65-A52F-73DF1C1C4C95}"/>
          </ac:picMkLst>
        </pc:picChg>
        <pc:picChg chg="del">
          <ac:chgData name="Sue Chattoe" userId="741ab44a-d9c5-47bd-b16d-18b656618870" providerId="ADAL" clId="{6F4FEAC6-4B05-44B3-8D94-AF2B63862155}" dt="2020-04-24T09:32:38.676" v="48" actId="478"/>
          <ac:picMkLst>
            <pc:docMk/>
            <pc:sldMk cId="2976105557" sldId="403"/>
            <ac:picMk id="170" creationId="{10655121-9084-4997-85C6-E8B5EB885F52}"/>
          </ac:picMkLst>
        </pc:picChg>
        <pc:picChg chg="del">
          <ac:chgData name="Sue Chattoe" userId="741ab44a-d9c5-47bd-b16d-18b656618870" providerId="ADAL" clId="{6F4FEAC6-4B05-44B3-8D94-AF2B63862155}" dt="2020-04-24T09:32:38.676" v="48" actId="478"/>
          <ac:picMkLst>
            <pc:docMk/>
            <pc:sldMk cId="2976105557" sldId="403"/>
            <ac:picMk id="171" creationId="{BC27258A-36C9-4544-B68B-9AACC371581A}"/>
          </ac:picMkLst>
        </pc:picChg>
        <pc:picChg chg="del">
          <ac:chgData name="Sue Chattoe" userId="741ab44a-d9c5-47bd-b16d-18b656618870" providerId="ADAL" clId="{6F4FEAC6-4B05-44B3-8D94-AF2B63862155}" dt="2020-04-24T09:32:38.676" v="48" actId="478"/>
          <ac:picMkLst>
            <pc:docMk/>
            <pc:sldMk cId="2976105557" sldId="403"/>
            <ac:picMk id="172" creationId="{179F4CDB-2207-4DD3-A49F-581625361ABA}"/>
          </ac:picMkLst>
        </pc:picChg>
        <pc:picChg chg="del">
          <ac:chgData name="Sue Chattoe" userId="741ab44a-d9c5-47bd-b16d-18b656618870" providerId="ADAL" clId="{6F4FEAC6-4B05-44B3-8D94-AF2B63862155}" dt="2020-04-24T09:32:38.676" v="48" actId="478"/>
          <ac:picMkLst>
            <pc:docMk/>
            <pc:sldMk cId="2976105557" sldId="403"/>
            <ac:picMk id="173" creationId="{E35717CB-08B0-4E8D-A31F-41612A992D77}"/>
          </ac:picMkLst>
        </pc:picChg>
        <pc:picChg chg="del">
          <ac:chgData name="Sue Chattoe" userId="741ab44a-d9c5-47bd-b16d-18b656618870" providerId="ADAL" clId="{6F4FEAC6-4B05-44B3-8D94-AF2B63862155}" dt="2020-04-24T09:32:38.676" v="48" actId="478"/>
          <ac:picMkLst>
            <pc:docMk/>
            <pc:sldMk cId="2976105557" sldId="403"/>
            <ac:picMk id="174" creationId="{2DAB052D-6B79-4F40-BC0A-9F94D7C58854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63DDA6-D4D0-4322-9B3C-3ADF18CAA286}" type="datetimeFigureOut">
              <a:rPr lang="en-GB" smtClean="0"/>
              <a:t>24/04/2020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E5D9B6-4BA5-4C8D-8BDA-79948A566B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14195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D60E751B-C1A2-430B-AEE1-01E11749739A}" type="slidenum">
              <a:rPr lang="en-GB" altLang="en-US" sz="1300" smtClean="0"/>
              <a:pPr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en-GB" altLang="en-US" sz="1300"/>
          </a:p>
        </p:txBody>
      </p:sp>
      <p:sp>
        <p:nvSpPr>
          <p:cNvPr id="409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85988" y="733425"/>
            <a:ext cx="2508250" cy="36226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10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7388" y="4589463"/>
            <a:ext cx="5507037" cy="434816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3796" tIns="41898" rIns="83796" bIns="41898" anchor="ctr"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46556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24/04/2020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51577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24/04/2020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88199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24/04/2020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90977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3076082"/>
            <a:ext cx="5822950" cy="21157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05/02/15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6835AA-8084-4E49-B25F-C4E2C7BD67A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94745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24/04/2020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7773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24/04/2020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48583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24/04/2020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3625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24/04/2020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3223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24/04/2020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6871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24/04/2020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53741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24/04/2020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0174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24/04/2020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764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F71B1A-417D-4BDA-BA72-CE7EB988A151}" type="datetimeFigureOut">
              <a:rPr lang="en-GB" smtClean="0"/>
              <a:t>24/04/2020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8015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3932F75-C327-4821-BCCC-08E3E4177EEA}"/>
              </a:ext>
            </a:extLst>
          </p:cNvPr>
          <p:cNvSpPr txBox="1"/>
          <p:nvPr/>
        </p:nvSpPr>
        <p:spPr>
          <a:xfrm>
            <a:off x="1588167" y="5847346"/>
            <a:ext cx="370800" cy="3708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0E5C0E7B-1402-47BD-B1B4-2904FDA3915A}"/>
              </a:ext>
            </a:extLst>
          </p:cNvPr>
          <p:cNvSpPr txBox="1"/>
          <p:nvPr/>
        </p:nvSpPr>
        <p:spPr>
          <a:xfrm>
            <a:off x="1588167" y="6365506"/>
            <a:ext cx="370800" cy="3708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ABFD1F27-1490-4606-8092-AE701D7AE9A2}"/>
              </a:ext>
            </a:extLst>
          </p:cNvPr>
          <p:cNvSpPr txBox="1"/>
          <p:nvPr/>
        </p:nvSpPr>
        <p:spPr>
          <a:xfrm>
            <a:off x="2957116" y="5847346"/>
            <a:ext cx="370800" cy="3708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25974454-E8EC-45EC-8D9E-8586144540C2}"/>
              </a:ext>
            </a:extLst>
          </p:cNvPr>
          <p:cNvSpPr txBox="1"/>
          <p:nvPr/>
        </p:nvSpPr>
        <p:spPr>
          <a:xfrm>
            <a:off x="3768150" y="5847346"/>
            <a:ext cx="370800" cy="3708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7EF789B9-832C-4C0D-BB28-EEF160083F1C}"/>
              </a:ext>
            </a:extLst>
          </p:cNvPr>
          <p:cNvSpPr txBox="1"/>
          <p:nvPr/>
        </p:nvSpPr>
        <p:spPr>
          <a:xfrm>
            <a:off x="5899099" y="5847346"/>
            <a:ext cx="370800" cy="3708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9FE2E3FF-F4B3-4EAC-B56B-0ADC781415F2}"/>
              </a:ext>
            </a:extLst>
          </p:cNvPr>
          <p:cNvSpPr txBox="1"/>
          <p:nvPr/>
        </p:nvSpPr>
        <p:spPr>
          <a:xfrm>
            <a:off x="5092384" y="6365506"/>
            <a:ext cx="370800" cy="3708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503F513D-4514-41DE-8CEA-737F90FEFD23}"/>
              </a:ext>
            </a:extLst>
          </p:cNvPr>
          <p:cNvSpPr txBox="1"/>
          <p:nvPr/>
        </p:nvSpPr>
        <p:spPr>
          <a:xfrm>
            <a:off x="1588167" y="7470737"/>
            <a:ext cx="370800" cy="3708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E7A2C62E-1C7C-4E75-87DC-21651BC95872}"/>
              </a:ext>
            </a:extLst>
          </p:cNvPr>
          <p:cNvSpPr txBox="1"/>
          <p:nvPr/>
        </p:nvSpPr>
        <p:spPr>
          <a:xfrm>
            <a:off x="770508" y="7987571"/>
            <a:ext cx="370800" cy="3708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01CBBC30-0117-48EE-B323-FB5066C2C000}"/>
              </a:ext>
            </a:extLst>
          </p:cNvPr>
          <p:cNvSpPr txBox="1"/>
          <p:nvPr/>
        </p:nvSpPr>
        <p:spPr>
          <a:xfrm>
            <a:off x="2957116" y="7470737"/>
            <a:ext cx="370800" cy="3708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E00E5997-F330-4364-A8E9-2D17384C0227}"/>
              </a:ext>
            </a:extLst>
          </p:cNvPr>
          <p:cNvSpPr txBox="1"/>
          <p:nvPr/>
        </p:nvSpPr>
        <p:spPr>
          <a:xfrm>
            <a:off x="2957116" y="7987571"/>
            <a:ext cx="370800" cy="3708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353C3B0F-EBB6-45D4-B1FF-275A2C8F68B0}"/>
              </a:ext>
            </a:extLst>
          </p:cNvPr>
          <p:cNvSpPr txBox="1"/>
          <p:nvPr/>
        </p:nvSpPr>
        <p:spPr>
          <a:xfrm>
            <a:off x="5092384" y="7470737"/>
            <a:ext cx="370800" cy="3708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74F6EDFD-7F2B-4C57-B953-99661D794D4F}"/>
              </a:ext>
            </a:extLst>
          </p:cNvPr>
          <p:cNvSpPr txBox="1"/>
          <p:nvPr/>
        </p:nvSpPr>
        <p:spPr>
          <a:xfrm>
            <a:off x="5092384" y="7987571"/>
            <a:ext cx="370800" cy="3708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en-GB" sz="1200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610555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Custom 7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0563C1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28500E97074E9232E002F87A0DA8" ma:contentTypeVersion="9" ma:contentTypeDescription="Create a new document." ma:contentTypeScope="" ma:versionID="066ddb0580c6cb957c158bf950613a88">
  <xsd:schema xmlns:xsd="http://www.w3.org/2001/XMLSchema" xmlns:xs="http://www.w3.org/2001/XMLSchema" xmlns:p="http://schemas.microsoft.com/office/2006/metadata/properties" xmlns:ns2="86144f90-c7b6-48d0-aae5-f5e9e48cc3df" xmlns:ns3="5c7a0828-c5e4-45f8-a074-18a8fdc88ec6" targetNamespace="http://schemas.microsoft.com/office/2006/metadata/properties" ma:root="true" ma:fieldsID="b6edf0ecd0c2312d28fd762618f18263" ns2:_="" ns3:_="">
    <xsd:import namespace="86144f90-c7b6-48d0-aae5-f5e9e48cc3df"/>
    <xsd:import namespace="5c7a0828-c5e4-45f8-a074-18a8fdc88ec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EventHashCode" minOccurs="0"/>
                <xsd:element ref="ns3:MediaServiceGenerationTime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144f90-c7b6-48d0-aae5-f5e9e48cc3d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c7a0828-c5e4-45f8-a074-18a8fdc88e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F9A65B9-8C4B-4613-9541-2FC00CC4D5FB}"/>
</file>

<file path=customXml/itemProps2.xml><?xml version="1.0" encoding="utf-8"?>
<ds:datastoreItem xmlns:ds="http://schemas.openxmlformats.org/officeDocument/2006/customXml" ds:itemID="{1BFA0669-9B32-4C93-BEAE-CDD33262B33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E759B5E-B001-436F-86B7-489A2C6A39DF}">
  <ds:schemaRefs>
    <ds:schemaRef ds:uri="http://purl.org/dc/elements/1.1/"/>
    <ds:schemaRef ds:uri="http://schemas.microsoft.com/office/2006/metadata/properties"/>
    <ds:schemaRef ds:uri="http://schemas.microsoft.com/sharepoint/v3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86144f90-c7b6-48d0-aae5-f5e9e48cc3df"/>
    <ds:schemaRef ds:uri="0f0ae0ff-29c4-4766-b250-c1a9bee8d430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2242</TotalTime>
  <Words>1</Words>
  <Application>Microsoft Office PowerPoint</Application>
  <PresentationFormat>A4 Paper (210x297 mm)</PresentationFormat>
  <Paragraphs>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6 Simplify Fractions Worksheet</dc:title>
  <dc:creator>Sian Stebbings</dc:creator>
  <cp:lastModifiedBy>Sue Chattoe</cp:lastModifiedBy>
  <cp:revision>10</cp:revision>
  <dcterms:created xsi:type="dcterms:W3CDTF">2018-10-23T11:51:23Z</dcterms:created>
  <dcterms:modified xsi:type="dcterms:W3CDTF">2020-04-24T09:37:30Z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0x0101002E2B28500E97074E9232E002F87A0DA8</vt:lpwstr>
  </property>
  <property fmtid="{D5CDD505-2E9C-101B-9397-08002B2CF9AE}" pid="3" name="TaxKeyword">
    <vt:lpwstr/>
  </property>
  <property fmtid="{D5CDD505-2E9C-101B-9397-08002B2CF9AE}" pid="4" name="AuthorIds_UIVersion_6656">
    <vt:lpwstr>37</vt:lpwstr>
  </property>
  <property fmtid="{D5CDD505-2E9C-101B-9397-08002B2CF9AE}" pid="5" name="AuthorIds_UIVersion_2048">
    <vt:lpwstr>21</vt:lpwstr>
  </property>
  <property fmtid="{D5CDD505-2E9C-101B-9397-08002B2CF9AE}" pid="6" name="AuthorIds_UIVersion_1024">
    <vt:lpwstr>184</vt:lpwstr>
  </property>
  <property fmtid="{D5CDD505-2E9C-101B-9397-08002B2CF9AE}" pid="7" name="AuthorIds_UIVersion_3584">
    <vt:lpwstr>183</vt:lpwstr>
  </property>
</Properties>
</file>