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8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F76756"/>
    <a:srgbClr val="B7E1B5"/>
    <a:srgbClr val="00B2CE"/>
    <a:srgbClr val="F6B1AE"/>
    <a:srgbClr val="D687C2"/>
    <a:srgbClr val="1D619C"/>
    <a:srgbClr val="FFBB00"/>
    <a:srgbClr val="FF00BB"/>
    <a:srgbClr val="00F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97CCBB-F857-42E7-B3FA-848D8CC7E7EC}" v="3" dt="2021-02-24T10:28:53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7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11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>
            <a:extLst>
              <a:ext uri="{FF2B5EF4-FFF2-40B4-BE49-F238E27FC236}">
                <a16:creationId xmlns:a16="http://schemas.microsoft.com/office/drawing/2014/main" id="{42FF047C-B6F0-4FE8-9645-BF123C0D9C8D}"/>
              </a:ext>
            </a:extLst>
          </p:cNvPr>
          <p:cNvSpPr txBox="1"/>
          <p:nvPr/>
        </p:nvSpPr>
        <p:spPr>
          <a:xfrm>
            <a:off x="3429000" y="4699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3BF4ADF-C2C8-43BF-9940-7360AEC78DAA}"/>
              </a:ext>
            </a:extLst>
          </p:cNvPr>
          <p:cNvSpPr txBox="1"/>
          <p:nvPr/>
        </p:nvSpPr>
        <p:spPr>
          <a:xfrm>
            <a:off x="3429000" y="33967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pic>
        <p:nvPicPr>
          <p:cNvPr id="16" name="Picture 15" descr="Shape&#10;&#10;Description automatically generated">
            <a:extLst>
              <a:ext uri="{FF2B5EF4-FFF2-40B4-BE49-F238E27FC236}">
                <a16:creationId xmlns:a16="http://schemas.microsoft.com/office/drawing/2014/main" id="{9C557E34-F364-4A37-AD40-717238F4D2F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825" y="6402922"/>
            <a:ext cx="327600" cy="3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Box 65">
            <a:extLst>
              <a:ext uri="{FF2B5EF4-FFF2-40B4-BE49-F238E27FC236}">
                <a16:creationId xmlns:a16="http://schemas.microsoft.com/office/drawing/2014/main" id="{3A72E26E-A5AF-4714-A411-220DF5779FEE}"/>
              </a:ext>
            </a:extLst>
          </p:cNvPr>
          <p:cNvSpPr txBox="1"/>
          <p:nvPr/>
        </p:nvSpPr>
        <p:spPr>
          <a:xfrm>
            <a:off x="3429000" y="33967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33AC42-3772-46A8-8A54-DBA96EC8B6D4}"/>
              </a:ext>
            </a:extLst>
          </p:cNvPr>
          <p:cNvSpPr txBox="1"/>
          <p:nvPr/>
        </p:nvSpPr>
        <p:spPr>
          <a:xfrm>
            <a:off x="3429000" y="4699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DFC862D-4C3A-42B3-AEE0-4C47928BA453}"/>
              </a:ext>
            </a:extLst>
          </p:cNvPr>
          <p:cNvSpPr txBox="1"/>
          <p:nvPr/>
        </p:nvSpPr>
        <p:spPr>
          <a:xfrm>
            <a:off x="3429000" y="6323547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t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9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sharepoint/v3"/>
    <ds:schemaRef ds:uri="http://www.w3.org/XML/1998/namespace"/>
    <ds:schemaRef ds:uri="http://purl.org/dc/elements/1.1/"/>
    <ds:schemaRef ds:uri="86144f90-c7b6-48d0-aae5-f5e9e48cc3d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23B98A-397D-432D-8B69-3539A95C1E2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11973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 Same Area Prior Learning</dc:title>
  <dc:creator>Sian Stebbings</dc:creator>
  <cp:lastModifiedBy>Michelle Procter</cp:lastModifiedBy>
  <cp:revision>55</cp:revision>
  <dcterms:created xsi:type="dcterms:W3CDTF">2018-10-23T11:51:23Z</dcterms:created>
  <dcterms:modified xsi:type="dcterms:W3CDTF">2021-02-24T10:41:21Z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