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982A0-3B3F-440E-9555-0070A4F96B2F}" v="11" dt="2020-04-29T08:02:21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120" d="100"/>
          <a:sy n="120" d="100"/>
        </p:scale>
        <p:origin x="444" y="-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05EBF298-C55C-43B9-815A-8F72FB6DB03B}"/>
    <pc:docChg chg="custSel delSld modSld">
      <pc:chgData name="Sue Chattoe" userId="741ab44a-d9c5-47bd-b16d-18b656618870" providerId="ADAL" clId="{05EBF298-C55C-43B9-815A-8F72FB6DB03B}" dt="2020-04-29T08:03:30.330" v="201" actId="47"/>
      <pc:docMkLst>
        <pc:docMk/>
      </pc:docMkLst>
      <pc:sldChg chg="del">
        <pc:chgData name="Sue Chattoe" userId="741ab44a-d9c5-47bd-b16d-18b656618870" providerId="ADAL" clId="{05EBF298-C55C-43B9-815A-8F72FB6DB03B}" dt="2020-04-29T08:03:30.330" v="201" actId="47"/>
        <pc:sldMkLst>
          <pc:docMk/>
          <pc:sldMk cId="3691692520" sldId="264"/>
        </pc:sldMkLst>
      </pc:sldChg>
      <pc:sldChg chg="addSp delSp modSp mod setBg">
        <pc:chgData name="Sue Chattoe" userId="741ab44a-d9c5-47bd-b16d-18b656618870" providerId="ADAL" clId="{05EBF298-C55C-43B9-815A-8F72FB6DB03B}" dt="2020-04-29T08:02:39.698" v="200" actId="14100"/>
        <pc:sldMkLst>
          <pc:docMk/>
          <pc:sldMk cId="1134939154" sldId="265"/>
        </pc:sldMkLst>
        <pc:spChg chg="add mod">
          <ac:chgData name="Sue Chattoe" userId="741ab44a-d9c5-47bd-b16d-18b656618870" providerId="ADAL" clId="{05EBF298-C55C-43B9-815A-8F72FB6DB03B}" dt="2020-04-29T08:00:10.799" v="112" actId="1035"/>
          <ac:spMkLst>
            <pc:docMk/>
            <pc:sldMk cId="1134939154" sldId="265"/>
            <ac:spMk id="3" creationId="{095BB33F-61F3-4405-A979-860536A763D6}"/>
          </ac:spMkLst>
        </pc:spChg>
        <pc:spChg chg="add mod">
          <ac:chgData name="Sue Chattoe" userId="741ab44a-d9c5-47bd-b16d-18b656618870" providerId="ADAL" clId="{05EBF298-C55C-43B9-815A-8F72FB6DB03B}" dt="2020-04-29T07:59:01.834" v="92" actId="1036"/>
          <ac:spMkLst>
            <pc:docMk/>
            <pc:sldMk cId="1134939154" sldId="265"/>
            <ac:spMk id="17" creationId="{AC300F60-BA63-4DB6-A321-EFB30E1D1CB0}"/>
          </ac:spMkLst>
        </pc:spChg>
        <pc:spChg chg="add mod">
          <ac:chgData name="Sue Chattoe" userId="741ab44a-d9c5-47bd-b16d-18b656618870" providerId="ADAL" clId="{05EBF298-C55C-43B9-815A-8F72FB6DB03B}" dt="2020-04-29T08:01:38.226" v="160" actId="1036"/>
          <ac:spMkLst>
            <pc:docMk/>
            <pc:sldMk cId="1134939154" sldId="265"/>
            <ac:spMk id="23" creationId="{D2C796D0-E991-4974-A542-4C53D6FCFC0D}"/>
          </ac:spMkLst>
        </pc:spChg>
        <pc:spChg chg="add mod">
          <ac:chgData name="Sue Chattoe" userId="741ab44a-d9c5-47bd-b16d-18b656618870" providerId="ADAL" clId="{05EBF298-C55C-43B9-815A-8F72FB6DB03B}" dt="2020-04-29T08:02:13.754" v="181" actId="1036"/>
          <ac:spMkLst>
            <pc:docMk/>
            <pc:sldMk cId="1134939154" sldId="265"/>
            <ac:spMk id="24" creationId="{BF937D28-03B5-4D90-9F83-39CE32715A0A}"/>
          </ac:spMkLst>
        </pc:spChg>
        <pc:spChg chg="add mod">
          <ac:chgData name="Sue Chattoe" userId="741ab44a-d9c5-47bd-b16d-18b656618870" providerId="ADAL" clId="{05EBF298-C55C-43B9-815A-8F72FB6DB03B}" dt="2020-04-29T08:02:39.698" v="200" actId="14100"/>
          <ac:spMkLst>
            <pc:docMk/>
            <pc:sldMk cId="1134939154" sldId="265"/>
            <ac:spMk id="25" creationId="{DD1F0ECC-57C8-48F4-A976-92C2E12D3E23}"/>
          </ac:spMkLst>
        </pc:spChg>
        <pc:grpChg chg="del">
          <ac:chgData name="Sue Chattoe" userId="741ab44a-d9c5-47bd-b16d-18b656618870" providerId="ADAL" clId="{05EBF298-C55C-43B9-815A-8F72FB6DB03B}" dt="2020-04-29T07:55:23.221" v="2" actId="478"/>
          <ac:grpSpMkLst>
            <pc:docMk/>
            <pc:sldMk cId="1134939154" sldId="265"/>
            <ac:grpSpMk id="18" creationId="{D0AD4E83-357A-4FAE-A06F-93169EAF1FD9}"/>
          </ac:grpSpMkLst>
        </pc:grpChg>
        <pc:graphicFrameChg chg="del">
          <ac:chgData name="Sue Chattoe" userId="741ab44a-d9c5-47bd-b16d-18b656618870" providerId="ADAL" clId="{05EBF298-C55C-43B9-815A-8F72FB6DB03B}" dt="2020-04-29T07:55:19.581" v="1" actId="478"/>
          <ac:graphicFrameMkLst>
            <pc:docMk/>
            <pc:sldMk cId="1134939154" sldId="265"/>
            <ac:graphicFrameMk id="2" creationId="{DD093261-326B-412A-84C0-2E0D948D6DA6}"/>
          </ac:graphicFrameMkLst>
        </pc:graphicFrameChg>
        <pc:graphicFrameChg chg="del">
          <ac:chgData name="Sue Chattoe" userId="741ab44a-d9c5-47bd-b16d-18b656618870" providerId="ADAL" clId="{05EBF298-C55C-43B9-815A-8F72FB6DB03B}" dt="2020-04-29T07:55:08.299" v="0" actId="478"/>
          <ac:graphicFrameMkLst>
            <pc:docMk/>
            <pc:sldMk cId="1134939154" sldId="265"/>
            <ac:graphicFrameMk id="4" creationId="{EFB3214C-05EC-4A89-B465-54E3B7BB1C57}"/>
          </ac:graphicFrameMkLst>
        </pc:graphicFrameChg>
        <pc:graphicFrameChg chg="del">
          <ac:chgData name="Sue Chattoe" userId="741ab44a-d9c5-47bd-b16d-18b656618870" providerId="ADAL" clId="{05EBF298-C55C-43B9-815A-8F72FB6DB03B}" dt="2020-04-29T07:55:19.581" v="1" actId="478"/>
          <ac:graphicFrameMkLst>
            <pc:docMk/>
            <pc:sldMk cId="1134939154" sldId="265"/>
            <ac:graphicFrameMk id="5" creationId="{23211FF2-0FD3-4EEC-97F0-657F22EB873D}"/>
          </ac:graphicFrameMkLst>
        </pc:graphicFrameChg>
        <pc:graphicFrameChg chg="del">
          <ac:chgData name="Sue Chattoe" userId="741ab44a-d9c5-47bd-b16d-18b656618870" providerId="ADAL" clId="{05EBF298-C55C-43B9-815A-8F72FB6DB03B}" dt="2020-04-29T07:55:19.581" v="1" actId="478"/>
          <ac:graphicFrameMkLst>
            <pc:docMk/>
            <pc:sldMk cId="1134939154" sldId="265"/>
            <ac:graphicFrameMk id="15" creationId="{B31EB3DC-9959-4063-96A3-7626B385B009}"/>
          </ac:graphicFrameMkLst>
        </pc:graphicFrameChg>
        <pc:graphicFrameChg chg="del">
          <ac:chgData name="Sue Chattoe" userId="741ab44a-d9c5-47bd-b16d-18b656618870" providerId="ADAL" clId="{05EBF298-C55C-43B9-815A-8F72FB6DB03B}" dt="2020-04-29T07:55:19.581" v="1" actId="478"/>
          <ac:graphicFrameMkLst>
            <pc:docMk/>
            <pc:sldMk cId="1134939154" sldId="265"/>
            <ac:graphicFrameMk id="28" creationId="{744C9614-6984-44DE-8EA4-705A01D84F44}"/>
          </ac:graphicFrameMkLst>
        </pc:graphicFrameChg>
        <pc:graphicFrameChg chg="del">
          <ac:chgData name="Sue Chattoe" userId="741ab44a-d9c5-47bd-b16d-18b656618870" providerId="ADAL" clId="{05EBF298-C55C-43B9-815A-8F72FB6DB03B}" dt="2020-04-29T07:55:19.581" v="1" actId="478"/>
          <ac:graphicFrameMkLst>
            <pc:docMk/>
            <pc:sldMk cId="1134939154" sldId="265"/>
            <ac:graphicFrameMk id="30" creationId="{CAB7DE40-9DC4-448D-BBA5-6337F487FF8A}"/>
          </ac:graphicFrameMkLst>
        </pc:graphicFrameChg>
        <pc:graphicFrameChg chg="del">
          <ac:chgData name="Sue Chattoe" userId="741ab44a-d9c5-47bd-b16d-18b656618870" providerId="ADAL" clId="{05EBF298-C55C-43B9-815A-8F72FB6DB03B}" dt="2020-04-29T07:55:19.581" v="1" actId="478"/>
          <ac:graphicFrameMkLst>
            <pc:docMk/>
            <pc:sldMk cId="1134939154" sldId="265"/>
            <ac:graphicFrameMk id="31" creationId="{628CED5D-31CA-4260-96D7-7CF04FD46D5A}"/>
          </ac:graphicFrameMkLst>
        </pc:graphicFrameChg>
        <pc:graphicFrameChg chg="del">
          <ac:chgData name="Sue Chattoe" userId="741ab44a-d9c5-47bd-b16d-18b656618870" providerId="ADAL" clId="{05EBF298-C55C-43B9-815A-8F72FB6DB03B}" dt="2020-04-29T07:55:19.581" v="1" actId="478"/>
          <ac:graphicFrameMkLst>
            <pc:docMk/>
            <pc:sldMk cId="1134939154" sldId="265"/>
            <ac:graphicFrameMk id="36" creationId="{BB3459EC-6525-434E-8C55-74D2CCAF2D08}"/>
          </ac:graphicFrameMkLst>
        </pc:graphicFrameChg>
        <pc:graphicFrameChg chg="del">
          <ac:chgData name="Sue Chattoe" userId="741ab44a-d9c5-47bd-b16d-18b656618870" providerId="ADAL" clId="{05EBF298-C55C-43B9-815A-8F72FB6DB03B}" dt="2020-04-29T07:55:19.581" v="1" actId="478"/>
          <ac:graphicFrameMkLst>
            <pc:docMk/>
            <pc:sldMk cId="1134939154" sldId="265"/>
            <ac:graphicFrameMk id="38" creationId="{631FCA44-AB8F-41C0-BD12-3CA3D2A18B7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5BB33F-61F3-4405-A979-860536A763D6}"/>
              </a:ext>
            </a:extLst>
          </p:cNvPr>
          <p:cNvSpPr txBox="1"/>
          <p:nvPr/>
        </p:nvSpPr>
        <p:spPr>
          <a:xfrm>
            <a:off x="1033092" y="2891195"/>
            <a:ext cx="792000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300F60-BA63-4DB6-A321-EFB30E1D1CB0}"/>
              </a:ext>
            </a:extLst>
          </p:cNvPr>
          <p:cNvSpPr txBox="1"/>
          <p:nvPr/>
        </p:nvSpPr>
        <p:spPr>
          <a:xfrm>
            <a:off x="926020" y="6798805"/>
            <a:ext cx="2294257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C796D0-E991-4974-A542-4C53D6FCFC0D}"/>
              </a:ext>
            </a:extLst>
          </p:cNvPr>
          <p:cNvSpPr txBox="1"/>
          <p:nvPr/>
        </p:nvSpPr>
        <p:spPr>
          <a:xfrm>
            <a:off x="3492611" y="2207383"/>
            <a:ext cx="3132000" cy="11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937D28-03B5-4D90-9F83-39CE32715A0A}"/>
              </a:ext>
            </a:extLst>
          </p:cNvPr>
          <p:cNvSpPr txBox="1"/>
          <p:nvPr/>
        </p:nvSpPr>
        <p:spPr>
          <a:xfrm>
            <a:off x="3492611" y="4784931"/>
            <a:ext cx="3132000" cy="15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1F0ECC-57C8-48F4-A976-92C2E12D3E23}"/>
              </a:ext>
            </a:extLst>
          </p:cNvPr>
          <p:cNvSpPr txBox="1"/>
          <p:nvPr/>
        </p:nvSpPr>
        <p:spPr>
          <a:xfrm>
            <a:off x="3492611" y="7589178"/>
            <a:ext cx="3132000" cy="169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93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C1B44B-8E37-4F07-ADBB-CA4CB6CA9F1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Relative Clauses Worksheet</dc:title>
  <dc:creator>Sian Stebbings</dc:creator>
  <cp:lastModifiedBy>Sue Chattoe</cp:lastModifiedBy>
  <cp:revision>4</cp:revision>
  <dcterms:created xsi:type="dcterms:W3CDTF">2018-03-13T10:12:31Z</dcterms:created>
  <dcterms:modified xsi:type="dcterms:W3CDTF">2020-04-29T08:03:39Z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68</vt:lpwstr>
  </property>
  <property fmtid="{D5CDD505-2E9C-101B-9397-08002B2CF9AE}" pid="5" name="AuthorIds_UIVersion_2048">
    <vt:lpwstr>252</vt:lpwstr>
  </property>
</Properties>
</file>