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6BA0C-6466-4911-88F5-AAC143E20352}" v="12" dt="2020-05-14T07:28:28.3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152" y="-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62618C03-BD96-48C0-B000-2E8E9B067AF9}"/>
    <pc:docChg chg="undo custSel delSld modSld">
      <pc:chgData name="Sue Chattoe" userId="741ab44a-d9c5-47bd-b16d-18b656618870" providerId="ADAL" clId="{62618C03-BD96-48C0-B000-2E8E9B067AF9}" dt="2020-05-14T07:29:31.057" v="96" actId="47"/>
      <pc:docMkLst>
        <pc:docMk/>
      </pc:docMkLst>
      <pc:sldChg chg="addSp delSp modSp mod setBg">
        <pc:chgData name="Sue Chattoe" userId="741ab44a-d9c5-47bd-b16d-18b656618870" providerId="ADAL" clId="{62618C03-BD96-48C0-B000-2E8E9B067AF9}" dt="2020-05-14T07:29:06.391" v="95" actId="14100"/>
        <pc:sldMkLst>
          <pc:docMk/>
          <pc:sldMk cId="148205161" sldId="386"/>
        </pc:sldMkLst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4" creationId="{288F6246-3A97-4874-A7BC-495BF28497F8}"/>
          </ac:spMkLst>
        </pc:spChg>
        <pc:spChg chg="add mod">
          <ac:chgData name="Sue Chattoe" userId="741ab44a-d9c5-47bd-b16d-18b656618870" providerId="ADAL" clId="{62618C03-BD96-48C0-B000-2E8E9B067AF9}" dt="2020-05-14T07:27:45.384" v="29" actId="1076"/>
          <ac:spMkLst>
            <pc:docMk/>
            <pc:sldMk cId="148205161" sldId="386"/>
            <ac:spMk id="37" creationId="{83731DAE-A581-49AF-9C06-23BFBF0D09A6}"/>
          </ac:spMkLst>
        </pc:spChg>
        <pc:spChg chg="add mod">
          <ac:chgData name="Sue Chattoe" userId="741ab44a-d9c5-47bd-b16d-18b656618870" providerId="ADAL" clId="{62618C03-BD96-48C0-B000-2E8E9B067AF9}" dt="2020-05-14T07:27:55.036" v="31" actId="1076"/>
          <ac:spMkLst>
            <pc:docMk/>
            <pc:sldMk cId="148205161" sldId="386"/>
            <ac:spMk id="38" creationId="{D483B4D6-7173-4E58-AAA4-899FF8C9CFB9}"/>
          </ac:spMkLst>
        </pc:spChg>
        <pc:spChg chg="add mod">
          <ac:chgData name="Sue Chattoe" userId="741ab44a-d9c5-47bd-b16d-18b656618870" providerId="ADAL" clId="{62618C03-BD96-48C0-B000-2E8E9B067AF9}" dt="2020-05-14T07:28:01.305" v="33" actId="1076"/>
          <ac:spMkLst>
            <pc:docMk/>
            <pc:sldMk cId="148205161" sldId="386"/>
            <ac:spMk id="39" creationId="{D1F009E2-B627-4EDD-A5E1-BBA197E5639E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40" creationId="{66C68394-9ECE-4C32-AC36-2188D35498A0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42" creationId="{3EF3AEE1-92A0-4EB1-909E-A59EF71AE2E3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43" creationId="{8D4DBEE0-064F-48D1-9BA2-C94C1D0D1F1B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44" creationId="{858DF808-AD9C-4CFA-AA2A-A594724BD18E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45" creationId="{FE6CC392-E50E-4D4A-B569-510F9B27E833}"/>
          </ac:spMkLst>
        </pc:spChg>
        <pc:spChg chg="add mod">
          <ac:chgData name="Sue Chattoe" userId="741ab44a-d9c5-47bd-b16d-18b656618870" providerId="ADAL" clId="{62618C03-BD96-48C0-B000-2E8E9B067AF9}" dt="2020-05-14T07:28:07.425" v="35" actId="1076"/>
          <ac:spMkLst>
            <pc:docMk/>
            <pc:sldMk cId="148205161" sldId="386"/>
            <ac:spMk id="51" creationId="{E5C4ABD8-6C99-4DD6-9CE1-A116361371EB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52" creationId="{108A338D-68FE-4DB4-B3AD-532BC887868B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53" creationId="{F005ADF6-C4D1-467C-881C-411A644CC867}"/>
          </ac:spMkLst>
        </pc:spChg>
        <pc:spChg chg="add mod">
          <ac:chgData name="Sue Chattoe" userId="741ab44a-d9c5-47bd-b16d-18b656618870" providerId="ADAL" clId="{62618C03-BD96-48C0-B000-2E8E9B067AF9}" dt="2020-05-14T07:28:16.192" v="37" actId="1076"/>
          <ac:spMkLst>
            <pc:docMk/>
            <pc:sldMk cId="148205161" sldId="386"/>
            <ac:spMk id="54" creationId="{62570AD5-299B-4625-8664-E1A54A4A7B55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55" creationId="{E7C37176-04E2-4EC5-97C0-8B55709CF312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56" creationId="{F9261A41-5123-4CFB-9596-29C229C1FB0C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57" creationId="{577E139A-4D76-4A81-9325-CB44CEC46A44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58" creationId="{C74CD55F-698D-4C4E-80A3-E8B06A2280C8}"/>
          </ac:spMkLst>
        </pc:spChg>
        <pc:spChg chg="add mod">
          <ac:chgData name="Sue Chattoe" userId="741ab44a-d9c5-47bd-b16d-18b656618870" providerId="ADAL" clId="{62618C03-BD96-48C0-B000-2E8E9B067AF9}" dt="2020-05-14T07:29:06.391" v="95" actId="14100"/>
          <ac:spMkLst>
            <pc:docMk/>
            <pc:sldMk cId="148205161" sldId="386"/>
            <ac:spMk id="59" creationId="{2D903E4A-8872-4E85-8F53-4F9C89AEB7F8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60" creationId="{533CAA68-F48D-4A5E-84CA-714808135765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61" creationId="{121BFD07-1A15-4A7A-B20E-BE670FEDB635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62" creationId="{9DFDFBAD-C553-4FB9-850D-B511F694F9A6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63" creationId="{E784BEF8-B6CA-470D-B050-8D9E05850FF1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64" creationId="{9238C33C-BD8B-4DD2-855D-46649511BF5A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70" creationId="{00AAE182-6817-4AA0-87AA-63AABC762D42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72" creationId="{6285AA99-9211-4600-A606-86A88D2A3600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74" creationId="{97C85A1C-D04A-4154-870A-89D312A0DFBB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81" creationId="{DB299A78-70AA-408F-AAA0-0C378206F2E1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82" creationId="{FD6012F2-2661-4FDB-ACB4-0FAC0159B56A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83" creationId="{588EADD7-7699-43E6-B133-CE777AE5A908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84" creationId="{9CED0831-6DBB-4388-9FC7-28D99945EB9C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85" creationId="{5F145B0A-00C3-495D-9F9A-3FE71DEDE5CD}"/>
          </ac:spMkLst>
        </pc:spChg>
        <pc:spChg chg="del">
          <ac:chgData name="Sue Chattoe" userId="741ab44a-d9c5-47bd-b16d-18b656618870" providerId="ADAL" clId="{62618C03-BD96-48C0-B000-2E8E9B067AF9}" dt="2020-05-14T07:25:06.284" v="1" actId="478"/>
          <ac:spMkLst>
            <pc:docMk/>
            <pc:sldMk cId="148205161" sldId="386"/>
            <ac:spMk id="86" creationId="{CE9FF46D-D4A1-4DFA-8647-F61BC5D22D42}"/>
          </ac:spMkLst>
        </pc:spChg>
        <pc:grpChg chg="del">
          <ac:chgData name="Sue Chattoe" userId="741ab44a-d9c5-47bd-b16d-18b656618870" providerId="ADAL" clId="{62618C03-BD96-48C0-B000-2E8E9B067AF9}" dt="2020-05-14T07:25:09.374" v="2" actId="478"/>
          <ac:grpSpMkLst>
            <pc:docMk/>
            <pc:sldMk cId="148205161" sldId="386"/>
            <ac:grpSpMk id="46" creationId="{4190360E-706E-44A2-95CE-1A0AB74052CC}"/>
          </ac:grpSpMkLst>
        </pc:grpChg>
        <pc:graphicFrameChg chg="del">
          <ac:chgData name="Sue Chattoe" userId="741ab44a-d9c5-47bd-b16d-18b656618870" providerId="ADAL" clId="{62618C03-BD96-48C0-B000-2E8E9B067AF9}" dt="2020-05-14T07:25:06.284" v="1" actId="478"/>
          <ac:graphicFrameMkLst>
            <pc:docMk/>
            <pc:sldMk cId="148205161" sldId="386"/>
            <ac:graphicFrameMk id="2" creationId="{BF253559-9A20-414E-847D-4E88CF5BD092}"/>
          </ac:graphicFrameMkLst>
        </pc:graphicFrameChg>
        <pc:graphicFrameChg chg="del">
          <ac:chgData name="Sue Chattoe" userId="741ab44a-d9c5-47bd-b16d-18b656618870" providerId="ADAL" clId="{62618C03-BD96-48C0-B000-2E8E9B067AF9}" dt="2020-05-14T07:25:01.936" v="0" actId="478"/>
          <ac:graphicFrameMkLst>
            <pc:docMk/>
            <pc:sldMk cId="148205161" sldId="386"/>
            <ac:graphicFrameMk id="41" creationId="{E29B27C4-C26B-4A0D-8450-77EF046FA962}"/>
          </ac:graphicFrameMkLst>
        </pc:graphicFrameChg>
        <pc:picChg chg="del">
          <ac:chgData name="Sue Chattoe" userId="741ab44a-d9c5-47bd-b16d-18b656618870" providerId="ADAL" clId="{62618C03-BD96-48C0-B000-2E8E9B067AF9}" dt="2020-05-14T07:25:06.284" v="1" actId="478"/>
          <ac:picMkLst>
            <pc:docMk/>
            <pc:sldMk cId="148205161" sldId="386"/>
            <ac:picMk id="79" creationId="{2D4FC7FD-28F2-4058-B11C-2CB1220CA4DD}"/>
          </ac:picMkLst>
        </pc:picChg>
        <pc:picChg chg="del">
          <ac:chgData name="Sue Chattoe" userId="741ab44a-d9c5-47bd-b16d-18b656618870" providerId="ADAL" clId="{62618C03-BD96-48C0-B000-2E8E9B067AF9}" dt="2020-05-14T07:25:06.284" v="1" actId="478"/>
          <ac:picMkLst>
            <pc:docMk/>
            <pc:sldMk cId="148205161" sldId="386"/>
            <ac:picMk id="80" creationId="{6BC8E5E0-E05A-4F22-8B88-4FCA84EF5E35}"/>
          </ac:picMkLst>
        </pc:picChg>
      </pc:sldChg>
      <pc:sldChg chg="addSp delSp modSp del mod">
        <pc:chgData name="Sue Chattoe" userId="741ab44a-d9c5-47bd-b16d-18b656618870" providerId="ADAL" clId="{62618C03-BD96-48C0-B000-2E8E9B067AF9}" dt="2020-05-14T07:29:31.057" v="96" actId="47"/>
        <pc:sldMkLst>
          <pc:docMk/>
          <pc:sldMk cId="3785394731" sldId="387"/>
        </pc:sldMkLst>
        <pc:spChg chg="add del mod">
          <ac:chgData name="Sue Chattoe" userId="741ab44a-d9c5-47bd-b16d-18b656618870" providerId="ADAL" clId="{62618C03-BD96-48C0-B000-2E8E9B067AF9}" dt="2020-05-14T07:27:14.628" v="17" actId="21"/>
          <ac:spMkLst>
            <pc:docMk/>
            <pc:sldMk cId="3785394731" sldId="387"/>
            <ac:spMk id="3" creationId="{031CE61B-4922-43DD-95D3-7B31A7992073}"/>
          </ac:spMkLst>
        </pc:spChg>
        <pc:graphicFrameChg chg="mod">
          <ac:chgData name="Sue Chattoe" userId="741ab44a-d9c5-47bd-b16d-18b656618870" providerId="ADAL" clId="{62618C03-BD96-48C0-B000-2E8E9B067AF9}" dt="2020-05-14T07:27:03.528" v="15" actId="1076"/>
          <ac:graphicFrameMkLst>
            <pc:docMk/>
            <pc:sldMk cId="3785394731" sldId="387"/>
            <ac:graphicFrameMk id="2" creationId="{BF253559-9A20-414E-847D-4E88CF5BD09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6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83731DAE-A581-49AF-9C06-23BFBF0D09A6}"/>
              </a:ext>
            </a:extLst>
          </p:cNvPr>
          <p:cNvSpPr txBox="1"/>
          <p:nvPr/>
        </p:nvSpPr>
        <p:spPr>
          <a:xfrm>
            <a:off x="1203821" y="5609093"/>
            <a:ext cx="655200" cy="48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83B4D6-7173-4E58-AAA4-899FF8C9CFB9}"/>
              </a:ext>
            </a:extLst>
          </p:cNvPr>
          <p:cNvSpPr txBox="1"/>
          <p:nvPr/>
        </p:nvSpPr>
        <p:spPr>
          <a:xfrm>
            <a:off x="2127746" y="5609093"/>
            <a:ext cx="655200" cy="48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F009E2-B627-4EDD-A5E1-BBA197E5639E}"/>
              </a:ext>
            </a:extLst>
          </p:cNvPr>
          <p:cNvSpPr txBox="1"/>
          <p:nvPr/>
        </p:nvSpPr>
        <p:spPr>
          <a:xfrm>
            <a:off x="3051671" y="5609093"/>
            <a:ext cx="655200" cy="48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C4ABD8-6C99-4DD6-9CE1-A116361371EB}"/>
              </a:ext>
            </a:extLst>
          </p:cNvPr>
          <p:cNvSpPr txBox="1"/>
          <p:nvPr/>
        </p:nvSpPr>
        <p:spPr>
          <a:xfrm>
            <a:off x="3975596" y="5609093"/>
            <a:ext cx="655200" cy="48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570AD5-299B-4625-8664-E1A54A4A7B55}"/>
              </a:ext>
            </a:extLst>
          </p:cNvPr>
          <p:cNvSpPr txBox="1"/>
          <p:nvPr/>
        </p:nvSpPr>
        <p:spPr>
          <a:xfrm>
            <a:off x="4899521" y="5609093"/>
            <a:ext cx="655200" cy="48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D903E4A-8872-4E85-8F53-4F9C89AEB7F8}"/>
              </a:ext>
            </a:extLst>
          </p:cNvPr>
          <p:cNvSpPr txBox="1"/>
          <p:nvPr/>
        </p:nvSpPr>
        <p:spPr>
          <a:xfrm>
            <a:off x="213221" y="8247242"/>
            <a:ext cx="6444000" cy="93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5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4C72E2-9EF9-432A-9D8C-10FBB4B645F3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0f0ae0ff-29c4-4766-b250-c1a9bee8d430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Percentage of an Amount  2 Worksheet</dc:title>
  <dc:creator>Sian Stebbings</dc:creator>
  <cp:lastModifiedBy>Sue Chattoe</cp:lastModifiedBy>
  <cp:revision>42</cp:revision>
  <dcterms:created xsi:type="dcterms:W3CDTF">2018-10-23T11:51:23Z</dcterms:created>
  <dcterms:modified xsi:type="dcterms:W3CDTF">2020-05-14T07:29:36Z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