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F76756"/>
    <a:srgbClr val="FF9933"/>
    <a:srgbClr val="FFBDBD"/>
    <a:srgbClr val="FFABAB"/>
    <a:srgbClr val="FF9300"/>
    <a:srgbClr val="FF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439DC0-61E7-4331-9C38-0FC399FF63F2}" v="9" dt="2020-05-14T07:15:11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602" y="-2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EE6AE006-6C19-4927-81D6-EE837F3F267C}"/>
    <pc:docChg chg="undo custSel addSld delSld modSld">
      <pc:chgData name="Sue Chattoe" userId="741ab44a-d9c5-47bd-b16d-18b656618870" providerId="ADAL" clId="{EE6AE006-6C19-4927-81D6-EE837F3F267C}" dt="2020-05-14T07:16:47.657" v="94" actId="47"/>
      <pc:docMkLst>
        <pc:docMk/>
      </pc:docMkLst>
      <pc:sldChg chg="del">
        <pc:chgData name="Sue Chattoe" userId="741ab44a-d9c5-47bd-b16d-18b656618870" providerId="ADAL" clId="{EE6AE006-6C19-4927-81D6-EE837F3F267C}" dt="2020-05-14T07:16:47.657" v="94" actId="47"/>
        <pc:sldMkLst>
          <pc:docMk/>
          <pc:sldMk cId="4109944685" sldId="385"/>
        </pc:sldMkLst>
      </pc:sldChg>
      <pc:sldChg chg="addSp delSp modSp mod setBg">
        <pc:chgData name="Sue Chattoe" userId="741ab44a-d9c5-47bd-b16d-18b656618870" providerId="ADAL" clId="{EE6AE006-6C19-4927-81D6-EE837F3F267C}" dt="2020-05-14T07:16:38.716" v="93" actId="14100"/>
        <pc:sldMkLst>
          <pc:docMk/>
          <pc:sldMk cId="2886347481" sldId="386"/>
        </pc:sldMkLst>
        <pc:spChg chg="add mod">
          <ac:chgData name="Sue Chattoe" userId="741ab44a-d9c5-47bd-b16d-18b656618870" providerId="ADAL" clId="{EE6AE006-6C19-4927-81D6-EE837F3F267C}" dt="2020-05-14T07:15:15.486" v="57" actId="1076"/>
          <ac:spMkLst>
            <pc:docMk/>
            <pc:sldMk cId="2886347481" sldId="386"/>
            <ac:spMk id="2" creationId="{4299374E-888C-475C-A9F4-11ADE733E99B}"/>
          </ac:spMkLst>
        </pc:spChg>
        <pc:spChg chg="del">
          <ac:chgData name="Sue Chattoe" userId="741ab44a-d9c5-47bd-b16d-18b656618870" providerId="ADAL" clId="{EE6AE006-6C19-4927-81D6-EE837F3F267C}" dt="2020-05-14T07:12:30.024" v="1" actId="478"/>
          <ac:spMkLst>
            <pc:docMk/>
            <pc:sldMk cId="2886347481" sldId="386"/>
            <ac:spMk id="6" creationId="{F2D0968E-CA77-4CFC-A3DC-968E320B29DF}"/>
          </ac:spMkLst>
        </pc:spChg>
        <pc:spChg chg="del">
          <ac:chgData name="Sue Chattoe" userId="741ab44a-d9c5-47bd-b16d-18b656618870" providerId="ADAL" clId="{EE6AE006-6C19-4927-81D6-EE837F3F267C}" dt="2020-05-14T07:12:30.024" v="1" actId="478"/>
          <ac:spMkLst>
            <pc:docMk/>
            <pc:sldMk cId="2886347481" sldId="386"/>
            <ac:spMk id="9" creationId="{BE83118D-11D1-42D1-9A28-EE7BDA8DEA69}"/>
          </ac:spMkLst>
        </pc:spChg>
        <pc:spChg chg="add mod">
          <ac:chgData name="Sue Chattoe" userId="741ab44a-d9c5-47bd-b16d-18b656618870" providerId="ADAL" clId="{EE6AE006-6C19-4927-81D6-EE837F3F267C}" dt="2020-05-14T07:16:38.716" v="93" actId="14100"/>
          <ac:spMkLst>
            <pc:docMk/>
            <pc:sldMk cId="2886347481" sldId="386"/>
            <ac:spMk id="25" creationId="{7EAC6987-2FF6-4F8E-ADA5-E8D509136456}"/>
          </ac:spMkLst>
        </pc:spChg>
        <pc:spChg chg="del">
          <ac:chgData name="Sue Chattoe" userId="741ab44a-d9c5-47bd-b16d-18b656618870" providerId="ADAL" clId="{EE6AE006-6C19-4927-81D6-EE837F3F267C}" dt="2020-05-14T07:12:30.024" v="1" actId="478"/>
          <ac:spMkLst>
            <pc:docMk/>
            <pc:sldMk cId="2886347481" sldId="386"/>
            <ac:spMk id="36" creationId="{1C8EE721-58A5-4D51-815D-FE4D4F2722DA}"/>
          </ac:spMkLst>
        </pc:spChg>
        <pc:spChg chg="del">
          <ac:chgData name="Sue Chattoe" userId="741ab44a-d9c5-47bd-b16d-18b656618870" providerId="ADAL" clId="{EE6AE006-6C19-4927-81D6-EE837F3F267C}" dt="2020-05-14T07:12:30.024" v="1" actId="478"/>
          <ac:spMkLst>
            <pc:docMk/>
            <pc:sldMk cId="2886347481" sldId="386"/>
            <ac:spMk id="103" creationId="{14413303-17E8-465F-82E1-D2DDA26145FD}"/>
          </ac:spMkLst>
        </pc:spChg>
        <pc:spChg chg="del">
          <ac:chgData name="Sue Chattoe" userId="741ab44a-d9c5-47bd-b16d-18b656618870" providerId="ADAL" clId="{EE6AE006-6C19-4927-81D6-EE837F3F267C}" dt="2020-05-14T07:12:30.024" v="1" actId="478"/>
          <ac:spMkLst>
            <pc:docMk/>
            <pc:sldMk cId="2886347481" sldId="386"/>
            <ac:spMk id="104" creationId="{91BC17D6-61F3-4B88-AFBE-5C0CEE435888}"/>
          </ac:spMkLst>
        </pc:spChg>
        <pc:spChg chg="del">
          <ac:chgData name="Sue Chattoe" userId="741ab44a-d9c5-47bd-b16d-18b656618870" providerId="ADAL" clId="{EE6AE006-6C19-4927-81D6-EE837F3F267C}" dt="2020-05-14T07:12:30.024" v="1" actId="478"/>
          <ac:spMkLst>
            <pc:docMk/>
            <pc:sldMk cId="2886347481" sldId="386"/>
            <ac:spMk id="106" creationId="{1E3551C7-35B1-4AA6-9031-555907BC5E5F}"/>
          </ac:spMkLst>
        </pc:spChg>
        <pc:spChg chg="del">
          <ac:chgData name="Sue Chattoe" userId="741ab44a-d9c5-47bd-b16d-18b656618870" providerId="ADAL" clId="{EE6AE006-6C19-4927-81D6-EE837F3F267C}" dt="2020-05-14T07:12:30.024" v="1" actId="478"/>
          <ac:spMkLst>
            <pc:docMk/>
            <pc:sldMk cId="2886347481" sldId="386"/>
            <ac:spMk id="107" creationId="{F3842837-D4EC-4319-BDD9-19DC621D0E3D}"/>
          </ac:spMkLst>
        </pc:spChg>
        <pc:spChg chg="del">
          <ac:chgData name="Sue Chattoe" userId="741ab44a-d9c5-47bd-b16d-18b656618870" providerId="ADAL" clId="{EE6AE006-6C19-4927-81D6-EE837F3F267C}" dt="2020-05-14T07:12:30.024" v="1" actId="478"/>
          <ac:spMkLst>
            <pc:docMk/>
            <pc:sldMk cId="2886347481" sldId="386"/>
            <ac:spMk id="108" creationId="{75558CED-DA02-48FD-B3E4-81AF2E0BDE3C}"/>
          </ac:spMkLst>
        </pc:spChg>
        <pc:grpChg chg="del">
          <ac:chgData name="Sue Chattoe" userId="741ab44a-d9c5-47bd-b16d-18b656618870" providerId="ADAL" clId="{EE6AE006-6C19-4927-81D6-EE837F3F267C}" dt="2020-05-14T07:12:33.571" v="2" actId="478"/>
          <ac:grpSpMkLst>
            <pc:docMk/>
            <pc:sldMk cId="2886347481" sldId="386"/>
            <ac:grpSpMk id="29" creationId="{F919AFA4-01A3-4214-8C1F-751081C1FC17}"/>
          </ac:grpSpMkLst>
        </pc:grpChg>
        <pc:graphicFrameChg chg="del">
          <ac:chgData name="Sue Chattoe" userId="741ab44a-d9c5-47bd-b16d-18b656618870" providerId="ADAL" clId="{EE6AE006-6C19-4927-81D6-EE837F3F267C}" dt="2020-05-14T07:12:30.024" v="1" actId="478"/>
          <ac:graphicFrameMkLst>
            <pc:docMk/>
            <pc:sldMk cId="2886347481" sldId="386"/>
            <ac:graphicFrameMk id="3" creationId="{250DD1E6-FE59-4BDF-B126-124D91F6A5D6}"/>
          </ac:graphicFrameMkLst>
        </pc:graphicFrameChg>
        <pc:graphicFrameChg chg="del">
          <ac:chgData name="Sue Chattoe" userId="741ab44a-d9c5-47bd-b16d-18b656618870" providerId="ADAL" clId="{EE6AE006-6C19-4927-81D6-EE837F3F267C}" dt="2020-05-14T07:12:25.639" v="0" actId="478"/>
          <ac:graphicFrameMkLst>
            <pc:docMk/>
            <pc:sldMk cId="2886347481" sldId="386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EE6AE006-6C19-4927-81D6-EE837F3F267C}" dt="2020-05-14T07:12:30.024" v="1" actId="478"/>
          <ac:graphicFrameMkLst>
            <pc:docMk/>
            <pc:sldMk cId="2886347481" sldId="386"/>
            <ac:graphicFrameMk id="102" creationId="{27A18626-AE80-4C8E-A605-CA3502A57A3C}"/>
          </ac:graphicFrameMkLst>
        </pc:graphicFrameChg>
        <pc:graphicFrameChg chg="del">
          <ac:chgData name="Sue Chattoe" userId="741ab44a-d9c5-47bd-b16d-18b656618870" providerId="ADAL" clId="{EE6AE006-6C19-4927-81D6-EE837F3F267C}" dt="2020-05-14T07:12:30.024" v="1" actId="478"/>
          <ac:graphicFrameMkLst>
            <pc:docMk/>
            <pc:sldMk cId="2886347481" sldId="386"/>
            <ac:graphicFrameMk id="105" creationId="{5A64A34C-F3D8-4295-8AD3-85225B4AEF2F}"/>
          </ac:graphicFrameMkLst>
        </pc:graphicFrameChg>
        <pc:graphicFrameChg chg="del">
          <ac:chgData name="Sue Chattoe" userId="741ab44a-d9c5-47bd-b16d-18b656618870" providerId="ADAL" clId="{EE6AE006-6C19-4927-81D6-EE837F3F267C}" dt="2020-05-14T07:12:30.024" v="1" actId="478"/>
          <ac:graphicFrameMkLst>
            <pc:docMk/>
            <pc:sldMk cId="2886347481" sldId="386"/>
            <ac:graphicFrameMk id="109" creationId="{0C668F82-D648-43E0-8348-E0952E9127B4}"/>
          </ac:graphicFrameMkLst>
        </pc:graphicFrameChg>
        <pc:graphicFrameChg chg="del">
          <ac:chgData name="Sue Chattoe" userId="741ab44a-d9c5-47bd-b16d-18b656618870" providerId="ADAL" clId="{EE6AE006-6C19-4927-81D6-EE837F3F267C}" dt="2020-05-14T07:12:30.024" v="1" actId="478"/>
          <ac:graphicFrameMkLst>
            <pc:docMk/>
            <pc:sldMk cId="2886347481" sldId="386"/>
            <ac:graphicFrameMk id="110" creationId="{E6E0FDEC-DCF7-4E99-AA66-760A52490579}"/>
          </ac:graphicFrameMkLst>
        </pc:graphicFrameChg>
        <pc:graphicFrameChg chg="del">
          <ac:chgData name="Sue Chattoe" userId="741ab44a-d9c5-47bd-b16d-18b656618870" providerId="ADAL" clId="{EE6AE006-6C19-4927-81D6-EE837F3F267C}" dt="2020-05-14T07:12:30.024" v="1" actId="478"/>
          <ac:graphicFrameMkLst>
            <pc:docMk/>
            <pc:sldMk cId="2886347481" sldId="386"/>
            <ac:graphicFrameMk id="111" creationId="{DDB87FC2-64DC-4536-8FD8-9EA888961C36}"/>
          </ac:graphicFrameMkLst>
        </pc:graphicFrameChg>
        <pc:picChg chg="del">
          <ac:chgData name="Sue Chattoe" userId="741ab44a-d9c5-47bd-b16d-18b656618870" providerId="ADAL" clId="{EE6AE006-6C19-4927-81D6-EE837F3F267C}" dt="2020-05-14T07:12:30.024" v="1" actId="478"/>
          <ac:picMkLst>
            <pc:docMk/>
            <pc:sldMk cId="2886347481" sldId="386"/>
            <ac:picMk id="32" creationId="{CA1A9558-B07C-4D49-8CCD-EF82E3492F07}"/>
          </ac:picMkLst>
        </pc:picChg>
        <pc:picChg chg="del">
          <ac:chgData name="Sue Chattoe" userId="741ab44a-d9c5-47bd-b16d-18b656618870" providerId="ADAL" clId="{EE6AE006-6C19-4927-81D6-EE837F3F267C}" dt="2020-05-14T07:12:30.024" v="1" actId="478"/>
          <ac:picMkLst>
            <pc:docMk/>
            <pc:sldMk cId="2886347481" sldId="386"/>
            <ac:picMk id="33" creationId="{E6CBB8B2-29CE-47E9-B69A-E1E9625B783E}"/>
          </ac:picMkLst>
        </pc:picChg>
      </pc:sldChg>
      <pc:sldChg chg="add del">
        <pc:chgData name="Sue Chattoe" userId="741ab44a-d9c5-47bd-b16d-18b656618870" providerId="ADAL" clId="{EE6AE006-6C19-4927-81D6-EE837F3F267C}" dt="2020-05-14T07:12:40.504" v="4" actId="47"/>
        <pc:sldMkLst>
          <pc:docMk/>
          <pc:sldMk cId="2668156498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99374E-888C-475C-A9F4-11ADE733E99B}"/>
              </a:ext>
            </a:extLst>
          </p:cNvPr>
          <p:cNvSpPr txBox="1"/>
          <p:nvPr/>
        </p:nvSpPr>
        <p:spPr>
          <a:xfrm>
            <a:off x="228600" y="8410073"/>
            <a:ext cx="6408000" cy="75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706F6F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AC6987-2FF6-4F8E-ADA5-E8D509136456}"/>
              </a:ext>
            </a:extLst>
          </p:cNvPr>
          <p:cNvSpPr txBox="1"/>
          <p:nvPr/>
        </p:nvSpPr>
        <p:spPr>
          <a:xfrm>
            <a:off x="228600" y="5795208"/>
            <a:ext cx="6408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706F6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47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86144f90-c7b6-48d0-aae5-f5e9e48cc3df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9847C0-8EB0-4A82-AD61-F7528077E682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Percentage of an Amount  1 Worksheet</dc:title>
  <dc:creator>Sian Stebbings</dc:creator>
  <cp:lastModifiedBy>Sue Chattoe</cp:lastModifiedBy>
  <cp:revision>4</cp:revision>
  <dcterms:created xsi:type="dcterms:W3CDTF">2018-10-23T11:51:23Z</dcterms:created>
  <dcterms:modified xsi:type="dcterms:W3CDTF">2020-05-14T07:16:50Z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