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98" r:id="rId5"/>
    <p:sldId id="400" r:id="rId6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EAA4B7-2F6F-443A-9736-7EB4D28B938F}" v="16" dt="2020-04-17T07:00:46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546" y="-4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5D5F128E-149F-49D1-8AC1-A5185F420442}"/>
    <pc:docChg chg="custSel delSld modSld">
      <pc:chgData name="Sue Chattoe" userId="741ab44a-d9c5-47bd-b16d-18b656618870" providerId="ADAL" clId="{5D5F128E-149F-49D1-8AC1-A5185F420442}" dt="2020-04-17T07:05:10.561" v="196" actId="47"/>
      <pc:docMkLst>
        <pc:docMk/>
      </pc:docMkLst>
      <pc:sldChg chg="del">
        <pc:chgData name="Sue Chattoe" userId="741ab44a-d9c5-47bd-b16d-18b656618870" providerId="ADAL" clId="{5D5F128E-149F-49D1-8AC1-A5185F420442}" dt="2020-04-17T07:05:10.561" v="196" actId="47"/>
        <pc:sldMkLst>
          <pc:docMk/>
          <pc:sldMk cId="905718738" sldId="393"/>
        </pc:sldMkLst>
      </pc:sldChg>
      <pc:sldChg chg="addSp delSp modSp mod setBg">
        <pc:chgData name="Sue Chattoe" userId="741ab44a-d9c5-47bd-b16d-18b656618870" providerId="ADAL" clId="{5D5F128E-149F-49D1-8AC1-A5185F420442}" dt="2020-04-17T06:59:41.711" v="99" actId="1036"/>
        <pc:sldMkLst>
          <pc:docMk/>
          <pc:sldMk cId="1986038968" sldId="398"/>
        </pc:sldMkLst>
        <pc:spChg chg="add mod">
          <ac:chgData name="Sue Chattoe" userId="741ab44a-d9c5-47bd-b16d-18b656618870" providerId="ADAL" clId="{5D5F128E-149F-49D1-8AC1-A5185F420442}" dt="2020-04-17T06:59:41.711" v="99" actId="1036"/>
          <ac:spMkLst>
            <pc:docMk/>
            <pc:sldMk cId="1986038968" sldId="398"/>
            <ac:spMk id="3" creationId="{09F01378-E1BE-4DE8-A9D3-0A20CE0F2870}"/>
          </ac:spMkLst>
        </pc:spChg>
        <pc:spChg chg="add mod">
          <ac:chgData name="Sue Chattoe" userId="741ab44a-d9c5-47bd-b16d-18b656618870" providerId="ADAL" clId="{5D5F128E-149F-49D1-8AC1-A5185F420442}" dt="2020-04-17T06:59:34.702" v="87" actId="1036"/>
          <ac:spMkLst>
            <pc:docMk/>
            <pc:sldMk cId="1986038968" sldId="398"/>
            <ac:spMk id="10" creationId="{3BC9345E-3877-4CFB-ADC4-B5F27045E6F8}"/>
          </ac:spMkLst>
        </pc:spChg>
        <pc:spChg chg="add mod">
          <ac:chgData name="Sue Chattoe" userId="741ab44a-d9c5-47bd-b16d-18b656618870" providerId="ADAL" clId="{5D5F128E-149F-49D1-8AC1-A5185F420442}" dt="2020-04-17T06:59:22.521" v="76" actId="1036"/>
          <ac:spMkLst>
            <pc:docMk/>
            <pc:sldMk cId="1986038968" sldId="398"/>
            <ac:spMk id="11" creationId="{C6DE89E5-E5F9-4757-867C-1B1568F0B3BC}"/>
          </ac:spMkLst>
        </pc:spChg>
        <pc:spChg chg="mod">
          <ac:chgData name="Sue Chattoe" userId="741ab44a-d9c5-47bd-b16d-18b656618870" providerId="ADAL" clId="{5D5F128E-149F-49D1-8AC1-A5185F420442}" dt="2020-04-17T06:48:33.245" v="1" actId="20577"/>
          <ac:spMkLst>
            <pc:docMk/>
            <pc:sldMk cId="1986038968" sldId="398"/>
            <ac:spMk id="22" creationId="{73A16517-1F94-4136-8D5C-1B95ED2CD04F}"/>
          </ac:spMkLst>
        </pc:spChg>
        <pc:grpChg chg="del">
          <ac:chgData name="Sue Chattoe" userId="741ab44a-d9c5-47bd-b16d-18b656618870" providerId="ADAL" clId="{5D5F128E-149F-49D1-8AC1-A5185F420442}" dt="2020-04-17T06:48:37.507" v="2" actId="478"/>
          <ac:grpSpMkLst>
            <pc:docMk/>
            <pc:sldMk cId="1986038968" sldId="398"/>
            <ac:grpSpMk id="19" creationId="{962BF6AC-A7D7-4D4A-B3F0-05EF6232203B}"/>
          </ac:grpSpMkLst>
        </pc:grpChg>
        <pc:graphicFrameChg chg="del">
          <ac:chgData name="Sue Chattoe" userId="741ab44a-d9c5-47bd-b16d-18b656618870" providerId="ADAL" clId="{5D5F128E-149F-49D1-8AC1-A5185F420442}" dt="2020-04-17T06:48:40.212" v="3" actId="478"/>
          <ac:graphicFrameMkLst>
            <pc:docMk/>
            <pc:sldMk cId="1986038968" sldId="398"/>
            <ac:graphicFrameMk id="2" creationId="{526AF488-7312-4B6E-8488-F45E9CB46C2C}"/>
          </ac:graphicFrameMkLst>
        </pc:graphicFrameChg>
        <pc:graphicFrameChg chg="del">
          <ac:chgData name="Sue Chattoe" userId="741ab44a-d9c5-47bd-b16d-18b656618870" providerId="ADAL" clId="{5D5F128E-149F-49D1-8AC1-A5185F420442}" dt="2020-04-17T06:48:29.713" v="0" actId="478"/>
          <ac:graphicFrameMkLst>
            <pc:docMk/>
            <pc:sldMk cId="1986038968" sldId="398"/>
            <ac:graphicFrameMk id="4" creationId="{EFB3214C-05EC-4A89-B465-54E3B7BB1C57}"/>
          </ac:graphicFrameMkLst>
        </pc:graphicFrameChg>
      </pc:sldChg>
      <pc:sldChg chg="del">
        <pc:chgData name="Sue Chattoe" userId="741ab44a-d9c5-47bd-b16d-18b656618870" providerId="ADAL" clId="{5D5F128E-149F-49D1-8AC1-A5185F420442}" dt="2020-04-17T07:05:07.971" v="195" actId="47"/>
        <pc:sldMkLst>
          <pc:docMk/>
          <pc:sldMk cId="3685302996" sldId="399"/>
        </pc:sldMkLst>
      </pc:sldChg>
      <pc:sldChg chg="addSp delSp modSp mod setBg">
        <pc:chgData name="Sue Chattoe" userId="741ab44a-d9c5-47bd-b16d-18b656618870" providerId="ADAL" clId="{5D5F128E-149F-49D1-8AC1-A5185F420442}" dt="2020-04-17T07:00:55.992" v="194" actId="1035"/>
        <pc:sldMkLst>
          <pc:docMk/>
          <pc:sldMk cId="2575842715" sldId="400"/>
        </pc:sldMkLst>
        <pc:spChg chg="add mod">
          <ac:chgData name="Sue Chattoe" userId="741ab44a-d9c5-47bd-b16d-18b656618870" providerId="ADAL" clId="{5D5F128E-149F-49D1-8AC1-A5185F420442}" dt="2020-04-17T07:00:31.397" v="186" actId="1036"/>
          <ac:spMkLst>
            <pc:docMk/>
            <pc:sldMk cId="2575842715" sldId="400"/>
            <ac:spMk id="8" creationId="{96D30063-6FFB-4400-A099-8E1D0FEE402B}"/>
          </ac:spMkLst>
        </pc:spChg>
        <pc:spChg chg="add mod">
          <ac:chgData name="Sue Chattoe" userId="741ab44a-d9c5-47bd-b16d-18b656618870" providerId="ADAL" clId="{5D5F128E-149F-49D1-8AC1-A5185F420442}" dt="2020-04-17T07:00:42.779" v="189" actId="1036"/>
          <ac:spMkLst>
            <pc:docMk/>
            <pc:sldMk cId="2575842715" sldId="400"/>
            <ac:spMk id="9" creationId="{50D70AF6-A7C4-497B-AB62-C287D39F555E}"/>
          </ac:spMkLst>
        </pc:spChg>
        <pc:spChg chg="add mod">
          <ac:chgData name="Sue Chattoe" userId="741ab44a-d9c5-47bd-b16d-18b656618870" providerId="ADAL" clId="{5D5F128E-149F-49D1-8AC1-A5185F420442}" dt="2020-04-17T07:00:55.992" v="194" actId="1035"/>
          <ac:spMkLst>
            <pc:docMk/>
            <pc:sldMk cId="2575842715" sldId="400"/>
            <ac:spMk id="10" creationId="{6094D456-15AD-4A24-9B68-3C36FD5BF3BD}"/>
          </ac:spMkLst>
        </pc:spChg>
        <pc:grpChg chg="del">
          <ac:chgData name="Sue Chattoe" userId="741ab44a-d9c5-47bd-b16d-18b656618870" providerId="ADAL" clId="{5D5F128E-149F-49D1-8AC1-A5185F420442}" dt="2020-04-17T06:54:06.868" v="8" actId="478"/>
          <ac:grpSpMkLst>
            <pc:docMk/>
            <pc:sldMk cId="2575842715" sldId="400"/>
            <ac:grpSpMk id="14" creationId="{25FD37D3-14F7-499F-8FF6-60D909C14AD5}"/>
          </ac:grpSpMkLst>
        </pc:grpChg>
        <pc:graphicFrameChg chg="del">
          <ac:chgData name="Sue Chattoe" userId="741ab44a-d9c5-47bd-b16d-18b656618870" providerId="ADAL" clId="{5D5F128E-149F-49D1-8AC1-A5185F420442}" dt="2020-04-17T06:54:03.061" v="7" actId="478"/>
          <ac:graphicFrameMkLst>
            <pc:docMk/>
            <pc:sldMk cId="2575842715" sldId="400"/>
            <ac:graphicFrameMk id="4" creationId="{EFB3214C-05EC-4A89-B465-54E3B7BB1C5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19E6-85FB-454C-964F-D4E580BBBE1C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0729-E4A3-4DCE-B53D-4BA6819A7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9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87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9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9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2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1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9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3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2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1F88-A2B1-4CBE-826F-9C3A983184A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F72D-7BE2-4C84-A261-C48A501D5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0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F01378-E1BE-4DE8-A9D3-0A20CE0F2870}"/>
              </a:ext>
            </a:extLst>
          </p:cNvPr>
          <p:cNvSpPr txBox="1"/>
          <p:nvPr/>
        </p:nvSpPr>
        <p:spPr>
          <a:xfrm>
            <a:off x="221226" y="5424830"/>
            <a:ext cx="6408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9345E-3877-4CFB-ADC4-B5F27045E6F8}"/>
              </a:ext>
            </a:extLst>
          </p:cNvPr>
          <p:cNvSpPr txBox="1"/>
          <p:nvPr/>
        </p:nvSpPr>
        <p:spPr>
          <a:xfrm>
            <a:off x="221226" y="6285152"/>
            <a:ext cx="6408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DE89E5-E5F9-4757-867C-1B1568F0B3BC}"/>
              </a:ext>
            </a:extLst>
          </p:cNvPr>
          <p:cNvSpPr txBox="1"/>
          <p:nvPr/>
        </p:nvSpPr>
        <p:spPr>
          <a:xfrm>
            <a:off x="221226" y="7145474"/>
            <a:ext cx="6408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3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6D30063-6FFB-4400-A099-8E1D0FEE402B}"/>
              </a:ext>
            </a:extLst>
          </p:cNvPr>
          <p:cNvSpPr txBox="1"/>
          <p:nvPr/>
        </p:nvSpPr>
        <p:spPr>
          <a:xfrm>
            <a:off x="221226" y="8593274"/>
            <a:ext cx="6408000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D70AF6-A7C4-497B-AB62-C287D39F555E}"/>
              </a:ext>
            </a:extLst>
          </p:cNvPr>
          <p:cNvSpPr txBox="1"/>
          <p:nvPr/>
        </p:nvSpPr>
        <p:spPr>
          <a:xfrm>
            <a:off x="221226" y="7086480"/>
            <a:ext cx="6408000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94D456-15AD-4A24-9B68-3C36FD5BF3BD}"/>
              </a:ext>
            </a:extLst>
          </p:cNvPr>
          <p:cNvSpPr txBox="1"/>
          <p:nvPr/>
        </p:nvSpPr>
        <p:spPr>
          <a:xfrm>
            <a:off x="221226" y="5579686"/>
            <a:ext cx="6408000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4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48890E-829D-4DC0-8E3D-9AB7F8088B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D0BC13-6F43-4EB7-83DB-5D7D9D66648D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D7BCE58-AF3F-4EA7-8008-A03296387A9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2377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 Year 6 Paragraphs in Fiction Worksheet</dc:title>
  <dc:creator>Sian Stebbings</dc:creator>
  <cp:lastModifiedBy>Sue Chattoe</cp:lastModifiedBy>
  <cp:revision>6</cp:revision>
  <cp:lastPrinted>2019-05-09T18:03:21Z</cp:lastPrinted>
  <dcterms:created xsi:type="dcterms:W3CDTF">2018-10-23T11:48:34Z</dcterms:created>
  <dcterms:modified xsi:type="dcterms:W3CDTF">2020-04-17T07:05:13Z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7680">
    <vt:lpwstr>68</vt:lpwstr>
  </property>
</Properties>
</file>