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699FF"/>
    <a:srgbClr val="7030A0"/>
    <a:srgbClr val="9900FF"/>
    <a:srgbClr val="9900CC"/>
    <a:srgbClr val="993300"/>
    <a:srgbClr val="FF9933"/>
    <a:srgbClr val="FF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F0114-FACA-4416-81FA-9362BD9892AD}" v="44" dt="2020-05-27T08:57:19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324" y="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4CEF0114-FACA-4416-81FA-9362BD9892AD}"/>
    <pc:docChg chg="undo custSel addSld delSld modSld">
      <pc:chgData name="Emily Rigby" userId="1e147217-0b90-46af-ae25-32c0bc3a243c" providerId="ADAL" clId="{4CEF0114-FACA-4416-81FA-9362BD9892AD}" dt="2020-05-27T09:15:55.248" v="652" actId="2696"/>
      <pc:docMkLst>
        <pc:docMk/>
      </pc:docMkLst>
      <pc:sldChg chg="addSp delSp modSp mod setBg">
        <pc:chgData name="Emily Rigby" userId="1e147217-0b90-46af-ae25-32c0bc3a243c" providerId="ADAL" clId="{4CEF0114-FACA-4416-81FA-9362BD9892AD}" dt="2020-05-27T08:57:27.569" v="651" actId="1037"/>
        <pc:sldMkLst>
          <pc:docMk/>
          <pc:sldMk cId="3928952797" sldId="258"/>
        </pc:sldMkLst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" creationId="{00000000-0000-0000-0000-000000000000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5" creationId="{555BBB57-DC58-47EE-A5D0-AC7AF33C0F18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8" creationId="{FCB41D01-DC90-499F-A73A-50FC2E33F74C}"/>
          </ac:spMkLst>
        </pc:spChg>
        <pc:spChg chg="add mod">
          <ac:chgData name="Emily Rigby" userId="1e147217-0b90-46af-ae25-32c0bc3a243c" providerId="ADAL" clId="{4CEF0114-FACA-4416-81FA-9362BD9892AD}" dt="2020-05-27T08:55:08.205" v="600" actId="1036"/>
          <ac:spMkLst>
            <pc:docMk/>
            <pc:sldMk cId="3928952797" sldId="258"/>
            <ac:spMk id="9" creationId="{5B4B67AF-C9E3-4E66-9380-03D778E1BA1B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0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1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3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5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7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8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19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0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3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4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5" creationId="{00000000-0000-0000-0000-000000000000}"/>
          </ac:spMkLst>
        </pc:spChg>
        <pc:spChg chg="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6" creationId="{00000000-0000-0000-0000-000000000000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7" creationId="{C4018FC3-3AD9-49F7-89E1-A4A548D84259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29" creationId="{FBE85BC1-853E-45C8-9D9A-9E09ACF1FB75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0" creationId="{E04BB125-8694-446B-B21C-09B7C6B2814E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6" creationId="{0FF6D120-9D03-48BC-93C9-DF335D305FEA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7" creationId="{BD43AF15-5C55-4EC7-99BE-6A0AC32B7D96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8" creationId="{C6C889DD-3111-4E89-A856-A5BAD775B971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39" creationId="{E82F9F12-E3C8-4460-83C1-DE03294788E1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0" creationId="{C82FECA3-F6C0-41EB-A53F-A6E0205D4861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1" creationId="{C111D646-5EF1-4BDC-A217-2BAC380063B7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2" creationId="{AEFB8375-3948-4251-A1C3-20FB55F370B6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3" creationId="{3939C9F6-0211-435E-B64B-5B73EC653964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4" creationId="{35FBF75A-054A-46E6-8B6D-6D9FFBD22716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5" creationId="{7B97A1D7-28A9-4482-BEAA-B14098BF2B5B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6" creationId="{00095C35-15AB-45D7-B3C2-7DAB4218FCB3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7" creationId="{D16E56A7-DD68-4417-9787-32C59C65B83B}"/>
          </ac:spMkLst>
        </pc:spChg>
        <pc:spChg chg="add del mod">
          <ac:chgData name="Emily Rigby" userId="1e147217-0b90-46af-ae25-32c0bc3a243c" providerId="ADAL" clId="{4CEF0114-FACA-4416-81FA-9362BD9892AD}" dt="2020-05-27T08:53:51.842" v="573" actId="478"/>
          <ac:spMkLst>
            <pc:docMk/>
            <pc:sldMk cId="3928952797" sldId="258"/>
            <ac:spMk id="48" creationId="{E1E5BAFE-1695-49D9-BE66-6A7DFD91E55B}"/>
          </ac:spMkLst>
        </pc:spChg>
        <pc:spChg chg="add mod">
          <ac:chgData name="Emily Rigby" userId="1e147217-0b90-46af-ae25-32c0bc3a243c" providerId="ADAL" clId="{4CEF0114-FACA-4416-81FA-9362BD9892AD}" dt="2020-05-27T08:55:23.973" v="615" actId="1038"/>
          <ac:spMkLst>
            <pc:docMk/>
            <pc:sldMk cId="3928952797" sldId="258"/>
            <ac:spMk id="49" creationId="{4DBA812D-3023-4261-97E8-B947D9C35FB4}"/>
          </ac:spMkLst>
        </pc:spChg>
        <pc:spChg chg="add mod">
          <ac:chgData name="Emily Rigby" userId="1e147217-0b90-46af-ae25-32c0bc3a243c" providerId="ADAL" clId="{4CEF0114-FACA-4416-81FA-9362BD9892AD}" dt="2020-05-27T08:55:29.157" v="617" actId="1076"/>
          <ac:spMkLst>
            <pc:docMk/>
            <pc:sldMk cId="3928952797" sldId="258"/>
            <ac:spMk id="50" creationId="{77149D41-EA8B-41A6-BA00-44DDFFD7ADAF}"/>
          </ac:spMkLst>
        </pc:spChg>
        <pc:spChg chg="add mod">
          <ac:chgData name="Emily Rigby" userId="1e147217-0b90-46af-ae25-32c0bc3a243c" providerId="ADAL" clId="{4CEF0114-FACA-4416-81FA-9362BD9892AD}" dt="2020-05-27T08:55:33.176" v="619" actId="1076"/>
          <ac:spMkLst>
            <pc:docMk/>
            <pc:sldMk cId="3928952797" sldId="258"/>
            <ac:spMk id="51" creationId="{63F4EEEE-9853-4B37-BA86-DCFA771505EF}"/>
          </ac:spMkLst>
        </pc:spChg>
        <pc:spChg chg="add mod">
          <ac:chgData name="Emily Rigby" userId="1e147217-0b90-46af-ae25-32c0bc3a243c" providerId="ADAL" clId="{4CEF0114-FACA-4416-81FA-9362BD9892AD}" dt="2020-05-27T08:55:52.219" v="624" actId="1037"/>
          <ac:spMkLst>
            <pc:docMk/>
            <pc:sldMk cId="3928952797" sldId="258"/>
            <ac:spMk id="52" creationId="{63E9FFB8-1393-4A77-B2CA-4BD86BDD20B0}"/>
          </ac:spMkLst>
        </pc:spChg>
        <pc:spChg chg="add mod">
          <ac:chgData name="Emily Rigby" userId="1e147217-0b90-46af-ae25-32c0bc3a243c" providerId="ADAL" clId="{4CEF0114-FACA-4416-81FA-9362BD9892AD}" dt="2020-05-27T08:56:03.204" v="627" actId="1038"/>
          <ac:spMkLst>
            <pc:docMk/>
            <pc:sldMk cId="3928952797" sldId="258"/>
            <ac:spMk id="53" creationId="{43B856D4-63A9-4617-86FB-2904710C7C10}"/>
          </ac:spMkLst>
        </pc:spChg>
        <pc:spChg chg="add mod">
          <ac:chgData name="Emily Rigby" userId="1e147217-0b90-46af-ae25-32c0bc3a243c" providerId="ADAL" clId="{4CEF0114-FACA-4416-81FA-9362BD9892AD}" dt="2020-05-27T08:56:10.598" v="629" actId="1076"/>
          <ac:spMkLst>
            <pc:docMk/>
            <pc:sldMk cId="3928952797" sldId="258"/>
            <ac:spMk id="54" creationId="{BAA6A566-18E9-4528-9EE0-9A1DC3D57B36}"/>
          </ac:spMkLst>
        </pc:spChg>
        <pc:spChg chg="add mod">
          <ac:chgData name="Emily Rigby" userId="1e147217-0b90-46af-ae25-32c0bc3a243c" providerId="ADAL" clId="{4CEF0114-FACA-4416-81FA-9362BD9892AD}" dt="2020-05-27T08:56:16.014" v="631" actId="1076"/>
          <ac:spMkLst>
            <pc:docMk/>
            <pc:sldMk cId="3928952797" sldId="258"/>
            <ac:spMk id="55" creationId="{687A0C1D-413E-4980-A98D-B01DE589E833}"/>
          </ac:spMkLst>
        </pc:spChg>
        <pc:spChg chg="add mod">
          <ac:chgData name="Emily Rigby" userId="1e147217-0b90-46af-ae25-32c0bc3a243c" providerId="ADAL" clId="{4CEF0114-FACA-4416-81FA-9362BD9892AD}" dt="2020-05-27T08:56:24.317" v="633" actId="1076"/>
          <ac:spMkLst>
            <pc:docMk/>
            <pc:sldMk cId="3928952797" sldId="258"/>
            <ac:spMk id="56" creationId="{5BCE6ED7-A977-430A-8B4B-D0596B532E7A}"/>
          </ac:spMkLst>
        </pc:spChg>
        <pc:spChg chg="add mod">
          <ac:chgData name="Emily Rigby" userId="1e147217-0b90-46af-ae25-32c0bc3a243c" providerId="ADAL" clId="{4CEF0114-FACA-4416-81FA-9362BD9892AD}" dt="2020-05-27T08:57:00.742" v="643" actId="1037"/>
          <ac:spMkLst>
            <pc:docMk/>
            <pc:sldMk cId="3928952797" sldId="258"/>
            <ac:spMk id="57" creationId="{2AC0DB47-66B6-4CF3-9E97-EAEC767545A6}"/>
          </ac:spMkLst>
        </pc:spChg>
        <pc:spChg chg="add mod">
          <ac:chgData name="Emily Rigby" userId="1e147217-0b90-46af-ae25-32c0bc3a243c" providerId="ADAL" clId="{4CEF0114-FACA-4416-81FA-9362BD9892AD}" dt="2020-05-27T08:56:54.998" v="641" actId="1038"/>
          <ac:spMkLst>
            <pc:docMk/>
            <pc:sldMk cId="3928952797" sldId="258"/>
            <ac:spMk id="58" creationId="{13B681A1-14CD-4DAD-B78E-5370ED3B7122}"/>
          </ac:spMkLst>
        </pc:spChg>
        <pc:spChg chg="add mod">
          <ac:chgData name="Emily Rigby" userId="1e147217-0b90-46af-ae25-32c0bc3a243c" providerId="ADAL" clId="{4CEF0114-FACA-4416-81FA-9362BD9892AD}" dt="2020-05-27T08:56:53.809" v="640" actId="1076"/>
          <ac:spMkLst>
            <pc:docMk/>
            <pc:sldMk cId="3928952797" sldId="258"/>
            <ac:spMk id="59" creationId="{8E846550-EA96-45DB-95C9-B3ED28FBB078}"/>
          </ac:spMkLst>
        </pc:spChg>
        <pc:spChg chg="add mod">
          <ac:chgData name="Emily Rigby" userId="1e147217-0b90-46af-ae25-32c0bc3a243c" providerId="ADAL" clId="{4CEF0114-FACA-4416-81FA-9362BD9892AD}" dt="2020-05-27T08:57:11.085" v="646" actId="1038"/>
          <ac:spMkLst>
            <pc:docMk/>
            <pc:sldMk cId="3928952797" sldId="258"/>
            <ac:spMk id="60" creationId="{0FED6BFD-B479-4E42-BA26-5725224ECF22}"/>
          </ac:spMkLst>
        </pc:spChg>
        <pc:spChg chg="add mod">
          <ac:chgData name="Emily Rigby" userId="1e147217-0b90-46af-ae25-32c0bc3a243c" providerId="ADAL" clId="{4CEF0114-FACA-4416-81FA-9362BD9892AD}" dt="2020-05-27T08:57:17.281" v="648" actId="1076"/>
          <ac:spMkLst>
            <pc:docMk/>
            <pc:sldMk cId="3928952797" sldId="258"/>
            <ac:spMk id="61" creationId="{15A702D9-7903-4CBD-A17A-3128D26EC24D}"/>
          </ac:spMkLst>
        </pc:spChg>
        <pc:spChg chg="add mod">
          <ac:chgData name="Emily Rigby" userId="1e147217-0b90-46af-ae25-32c0bc3a243c" providerId="ADAL" clId="{4CEF0114-FACA-4416-81FA-9362BD9892AD}" dt="2020-05-27T08:57:27.569" v="651" actId="1037"/>
          <ac:spMkLst>
            <pc:docMk/>
            <pc:sldMk cId="3928952797" sldId="258"/>
            <ac:spMk id="62" creationId="{4959599A-E702-48EA-931E-CA493CF07F9F}"/>
          </ac:spMkLst>
        </pc:spChg>
        <pc:grpChg chg="del">
          <ac:chgData name="Emily Rigby" userId="1e147217-0b90-46af-ae25-32c0bc3a243c" providerId="ADAL" clId="{4CEF0114-FACA-4416-81FA-9362BD9892AD}" dt="2020-05-27T08:53:51.842" v="573" actId="478"/>
          <ac:grpSpMkLst>
            <pc:docMk/>
            <pc:sldMk cId="3928952797" sldId="258"/>
            <ac:grpSpMk id="28" creationId="{1B2BCCA0-22AB-4A8B-951B-DE764FC2B98A}"/>
          </ac:grpSpMkLst>
        </pc:grpChg>
        <pc:graphicFrameChg chg="add del mod modGraphic">
          <ac:chgData name="Emily Rigby" userId="1e147217-0b90-46af-ae25-32c0bc3a243c" providerId="ADAL" clId="{4CEF0114-FACA-4416-81FA-9362BD9892AD}" dt="2020-05-27T08:45:42.806" v="543" actId="478"/>
          <ac:graphicFrameMkLst>
            <pc:docMk/>
            <pc:sldMk cId="3928952797" sldId="258"/>
            <ac:graphicFrameMk id="6" creationId="{3523DF70-B883-450C-9673-E9120F30401E}"/>
          </ac:graphicFrameMkLst>
        </pc:graphicFrameChg>
        <pc:picChg chg="del">
          <ac:chgData name="Emily Rigby" userId="1e147217-0b90-46af-ae25-32c0bc3a243c" providerId="ADAL" clId="{4CEF0114-FACA-4416-81FA-9362BD9892AD}" dt="2020-05-27T08:53:51.842" v="573" actId="478"/>
          <ac:picMkLst>
            <pc:docMk/>
            <pc:sldMk cId="3928952797" sldId="258"/>
            <ac:picMk id="35" creationId="{84F92EF7-4B9D-41C0-A40D-FC0662966BC5}"/>
          </ac:picMkLst>
        </pc:picChg>
      </pc:sldChg>
      <pc:sldChg chg="add del">
        <pc:chgData name="Emily Rigby" userId="1e147217-0b90-46af-ae25-32c0bc3a243c" providerId="ADAL" clId="{4CEF0114-FACA-4416-81FA-9362BD9892AD}" dt="2020-05-27T08:53:13.092" v="571" actId="2696"/>
        <pc:sldMkLst>
          <pc:docMk/>
          <pc:sldMk cId="3253032216" sldId="259"/>
        </pc:sldMkLst>
      </pc:sldChg>
      <pc:sldChg chg="add del">
        <pc:chgData name="Emily Rigby" userId="1e147217-0b90-46af-ae25-32c0bc3a243c" providerId="ADAL" clId="{4CEF0114-FACA-4416-81FA-9362BD9892AD}" dt="2020-05-27T09:15:55.248" v="652" actId="2696"/>
        <pc:sldMkLst>
          <pc:docMk/>
          <pc:sldMk cId="4014591308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E469B-7732-4836-905E-17809728F622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D2D1D-D830-4D38-B25A-F958402B67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7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2D1D-D830-4D38-B25A-F958402B674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0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1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3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6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3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15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2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9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60B12-6E5B-4A6A-81C1-C8A9AA217D49}" type="datetimeFigureOut">
              <a:rPr lang="en-GB" smtClean="0"/>
              <a:pPr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A058-E032-4C1F-A2EE-DE88DE4987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B4B67AF-C9E3-4E66-9380-03D778E1BA1B}"/>
              </a:ext>
            </a:extLst>
          </p:cNvPr>
          <p:cNvSpPr txBox="1"/>
          <p:nvPr/>
        </p:nvSpPr>
        <p:spPr>
          <a:xfrm>
            <a:off x="116632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BA812D-3023-4261-97E8-B947D9C35FB4}"/>
              </a:ext>
            </a:extLst>
          </p:cNvPr>
          <p:cNvSpPr txBox="1"/>
          <p:nvPr/>
        </p:nvSpPr>
        <p:spPr>
          <a:xfrm>
            <a:off x="564024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149D41-EA8B-41A6-BA00-44DDFFD7ADAF}"/>
              </a:ext>
            </a:extLst>
          </p:cNvPr>
          <p:cNvSpPr txBox="1"/>
          <p:nvPr/>
        </p:nvSpPr>
        <p:spPr>
          <a:xfrm>
            <a:off x="1011416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F4EEEE-9853-4B37-BA86-DCFA771505EF}"/>
              </a:ext>
            </a:extLst>
          </p:cNvPr>
          <p:cNvSpPr txBox="1"/>
          <p:nvPr/>
        </p:nvSpPr>
        <p:spPr>
          <a:xfrm>
            <a:off x="1458808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3E9FFB8-1393-4A77-B2CA-4BD86BDD20B0}"/>
              </a:ext>
            </a:extLst>
          </p:cNvPr>
          <p:cNvSpPr txBox="1"/>
          <p:nvPr/>
        </p:nvSpPr>
        <p:spPr>
          <a:xfrm>
            <a:off x="1899112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B856D4-63A9-4617-86FB-2904710C7C10}"/>
              </a:ext>
            </a:extLst>
          </p:cNvPr>
          <p:cNvSpPr txBox="1"/>
          <p:nvPr/>
        </p:nvSpPr>
        <p:spPr>
          <a:xfrm>
            <a:off x="2345766" y="8826128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A6A566-18E9-4528-9EE0-9A1DC3D57B36}"/>
              </a:ext>
            </a:extLst>
          </p:cNvPr>
          <p:cNvSpPr txBox="1"/>
          <p:nvPr/>
        </p:nvSpPr>
        <p:spPr>
          <a:xfrm>
            <a:off x="2792420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87A0C1D-413E-4980-A98D-B01DE589E833}"/>
              </a:ext>
            </a:extLst>
          </p:cNvPr>
          <p:cNvSpPr txBox="1"/>
          <p:nvPr/>
        </p:nvSpPr>
        <p:spPr>
          <a:xfrm>
            <a:off x="3239456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BCE6ED7-A977-430A-8B4B-D0596B532E7A}"/>
              </a:ext>
            </a:extLst>
          </p:cNvPr>
          <p:cNvSpPr txBox="1"/>
          <p:nvPr/>
        </p:nvSpPr>
        <p:spPr>
          <a:xfrm>
            <a:off x="3685728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AC0DB47-66B6-4CF3-9E97-EAEC767545A6}"/>
              </a:ext>
            </a:extLst>
          </p:cNvPr>
          <p:cNvSpPr txBox="1"/>
          <p:nvPr/>
        </p:nvSpPr>
        <p:spPr>
          <a:xfrm>
            <a:off x="4128246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3B681A1-14CD-4DAD-B78E-5370ED3B7122}"/>
              </a:ext>
            </a:extLst>
          </p:cNvPr>
          <p:cNvSpPr txBox="1"/>
          <p:nvPr/>
        </p:nvSpPr>
        <p:spPr>
          <a:xfrm>
            <a:off x="4577114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846550-EA96-45DB-95C9-B3ED28FBB078}"/>
              </a:ext>
            </a:extLst>
          </p:cNvPr>
          <p:cNvSpPr txBox="1"/>
          <p:nvPr/>
        </p:nvSpPr>
        <p:spPr>
          <a:xfrm>
            <a:off x="5020816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FED6BFD-B479-4E42-BA26-5725224ECF22}"/>
              </a:ext>
            </a:extLst>
          </p:cNvPr>
          <p:cNvSpPr txBox="1"/>
          <p:nvPr/>
        </p:nvSpPr>
        <p:spPr>
          <a:xfrm>
            <a:off x="5470868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5A702D9-7903-4CBD-A17A-3128D26EC24D}"/>
              </a:ext>
            </a:extLst>
          </p:cNvPr>
          <p:cNvSpPr txBox="1"/>
          <p:nvPr/>
        </p:nvSpPr>
        <p:spPr>
          <a:xfrm>
            <a:off x="5920920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959599A-E702-48EA-931E-CA493CF07F9F}"/>
              </a:ext>
            </a:extLst>
          </p:cNvPr>
          <p:cNvSpPr txBox="1"/>
          <p:nvPr/>
        </p:nvSpPr>
        <p:spPr>
          <a:xfrm>
            <a:off x="6356940" y="8824664"/>
            <a:ext cx="360000" cy="36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5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343360-6674-4C6C-BBAB-E19091A9A3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DB18DC-4BAF-4A96-93CC-017E5245C30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0420C8-A0C2-4BE1-89EF-A3707DCF357F}"/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Ordering a Newspaper Report Worksheet</dc:title>
  <dc:creator>Claira</dc:creator>
  <cp:lastModifiedBy>Emily Rigby</cp:lastModifiedBy>
  <cp:revision>50</cp:revision>
  <dcterms:created xsi:type="dcterms:W3CDTF">2013-11-05T13:47:04Z</dcterms:created>
  <dcterms:modified xsi:type="dcterms:W3CDTF">2020-05-27T09:16:21Z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