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sldIdLst>
    <p:sldId id="387" r:id="rId5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9933"/>
    <a:srgbClr val="F1CFED"/>
    <a:srgbClr val="C642B6"/>
    <a:srgbClr val="6699FF"/>
    <a:srgbClr val="FFFFB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D43A306-7DD5-493B-8692-14F2E236815B}" v="30" dt="2020-04-17T08:09:11.33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414" autoAdjust="0"/>
    <p:restoredTop sz="94660"/>
  </p:normalViewPr>
  <p:slideViewPr>
    <p:cSldViewPr snapToGrid="0">
      <p:cViewPr>
        <p:scale>
          <a:sx n="65" d="100"/>
          <a:sy n="65" d="100"/>
        </p:scale>
        <p:origin x="2160" y="-11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cola Dockerty" userId="ebcc58ce-2d8c-4ed9-a38e-e6d0a4be1782" providerId="ADAL" clId="{595346BD-DB06-4F8A-B77C-7B883C9078E4}"/>
    <pc:docChg chg="undo custSel addSld delSld modSld">
      <pc:chgData name="Nicola Dockerty" userId="ebcc58ce-2d8c-4ed9-a38e-e6d0a4be1782" providerId="ADAL" clId="{595346BD-DB06-4F8A-B77C-7B883C9078E4}" dt="2020-04-17T08:11:32.892" v="520" actId="1037"/>
      <pc:docMkLst>
        <pc:docMk/>
      </pc:docMkLst>
      <pc:sldChg chg="addSp delSp modSp del mod setBg">
        <pc:chgData name="Nicola Dockerty" userId="ebcc58ce-2d8c-4ed9-a38e-e6d0a4be1782" providerId="ADAL" clId="{595346BD-DB06-4F8A-B77C-7B883C9078E4}" dt="2020-04-17T08:06:32.953" v="367" actId="2696"/>
        <pc:sldMkLst>
          <pc:docMk/>
          <pc:sldMk cId="40882002" sldId="386"/>
        </pc:sldMkLst>
        <pc:spChg chg="del">
          <ac:chgData name="Nicola Dockerty" userId="ebcc58ce-2d8c-4ed9-a38e-e6d0a4be1782" providerId="ADAL" clId="{595346BD-DB06-4F8A-B77C-7B883C9078E4}" dt="2020-04-17T07:53:15.864" v="1" actId="478"/>
          <ac:spMkLst>
            <pc:docMk/>
            <pc:sldMk cId="40882002" sldId="386"/>
            <ac:spMk id="5" creationId="{6F39681B-EEFC-4E61-8420-1C9A23C52186}"/>
          </ac:spMkLst>
        </pc:spChg>
        <pc:spChg chg="del">
          <ac:chgData name="Nicola Dockerty" userId="ebcc58ce-2d8c-4ed9-a38e-e6d0a4be1782" providerId="ADAL" clId="{595346BD-DB06-4F8A-B77C-7B883C9078E4}" dt="2020-04-17T07:53:15.864" v="1" actId="478"/>
          <ac:spMkLst>
            <pc:docMk/>
            <pc:sldMk cId="40882002" sldId="386"/>
            <ac:spMk id="6" creationId="{B40AA89D-CACE-432E-9AAA-AD725D31EEFC}"/>
          </ac:spMkLst>
        </pc:spChg>
        <pc:spChg chg="add del mod">
          <ac:chgData name="Nicola Dockerty" userId="ebcc58ce-2d8c-4ed9-a38e-e6d0a4be1782" providerId="ADAL" clId="{595346BD-DB06-4F8A-B77C-7B883C9078E4}" dt="2020-04-17T08:06:26.352" v="365" actId="21"/>
          <ac:spMkLst>
            <pc:docMk/>
            <pc:sldMk cId="40882002" sldId="386"/>
            <ac:spMk id="7" creationId="{8867353C-4624-4747-845B-E17808625FFC}"/>
          </ac:spMkLst>
        </pc:spChg>
        <pc:spChg chg="del">
          <ac:chgData name="Nicola Dockerty" userId="ebcc58ce-2d8c-4ed9-a38e-e6d0a4be1782" providerId="ADAL" clId="{595346BD-DB06-4F8A-B77C-7B883C9078E4}" dt="2020-04-17T07:53:15.864" v="1" actId="478"/>
          <ac:spMkLst>
            <pc:docMk/>
            <pc:sldMk cId="40882002" sldId="386"/>
            <ac:spMk id="29" creationId="{E1550421-60AB-45CF-973D-E48A871B0FB8}"/>
          </ac:spMkLst>
        </pc:spChg>
        <pc:spChg chg="del">
          <ac:chgData name="Nicola Dockerty" userId="ebcc58ce-2d8c-4ed9-a38e-e6d0a4be1782" providerId="ADAL" clId="{595346BD-DB06-4F8A-B77C-7B883C9078E4}" dt="2020-04-17T07:53:15.864" v="1" actId="478"/>
          <ac:spMkLst>
            <pc:docMk/>
            <pc:sldMk cId="40882002" sldId="386"/>
            <ac:spMk id="30" creationId="{BDA5F687-6A64-4E45-9D10-4C230D86B828}"/>
          </ac:spMkLst>
        </pc:spChg>
        <pc:spChg chg="del">
          <ac:chgData name="Nicola Dockerty" userId="ebcc58ce-2d8c-4ed9-a38e-e6d0a4be1782" providerId="ADAL" clId="{595346BD-DB06-4F8A-B77C-7B883C9078E4}" dt="2020-04-17T07:53:15.864" v="1" actId="478"/>
          <ac:spMkLst>
            <pc:docMk/>
            <pc:sldMk cId="40882002" sldId="386"/>
            <ac:spMk id="32" creationId="{BCCAFE97-ABCF-419D-8ACE-B53C8447B340}"/>
          </ac:spMkLst>
        </pc:spChg>
        <pc:spChg chg="del">
          <ac:chgData name="Nicola Dockerty" userId="ebcc58ce-2d8c-4ed9-a38e-e6d0a4be1782" providerId="ADAL" clId="{595346BD-DB06-4F8A-B77C-7B883C9078E4}" dt="2020-04-17T07:53:15.864" v="1" actId="478"/>
          <ac:spMkLst>
            <pc:docMk/>
            <pc:sldMk cId="40882002" sldId="386"/>
            <ac:spMk id="33" creationId="{9E4DF3AC-E208-4205-8C19-13AF6E0A3802}"/>
          </ac:spMkLst>
        </pc:spChg>
        <pc:spChg chg="del">
          <ac:chgData name="Nicola Dockerty" userId="ebcc58ce-2d8c-4ed9-a38e-e6d0a4be1782" providerId="ADAL" clId="{595346BD-DB06-4F8A-B77C-7B883C9078E4}" dt="2020-04-17T07:53:15.864" v="1" actId="478"/>
          <ac:spMkLst>
            <pc:docMk/>
            <pc:sldMk cId="40882002" sldId="386"/>
            <ac:spMk id="34" creationId="{CBA7BA06-2F38-44B7-946E-46E72C5D503B}"/>
          </ac:spMkLst>
        </pc:spChg>
        <pc:spChg chg="del">
          <ac:chgData name="Nicola Dockerty" userId="ebcc58ce-2d8c-4ed9-a38e-e6d0a4be1782" providerId="ADAL" clId="{595346BD-DB06-4F8A-B77C-7B883C9078E4}" dt="2020-04-17T07:53:15.864" v="1" actId="478"/>
          <ac:spMkLst>
            <pc:docMk/>
            <pc:sldMk cId="40882002" sldId="386"/>
            <ac:spMk id="35" creationId="{C063161F-4F4E-40E3-92FC-5E30E5CE12AC}"/>
          </ac:spMkLst>
        </pc:spChg>
        <pc:spChg chg="add del mod">
          <ac:chgData name="Nicola Dockerty" userId="ebcc58ce-2d8c-4ed9-a38e-e6d0a4be1782" providerId="ADAL" clId="{595346BD-DB06-4F8A-B77C-7B883C9078E4}" dt="2020-04-17T08:06:26.352" v="365" actId="21"/>
          <ac:spMkLst>
            <pc:docMk/>
            <pc:sldMk cId="40882002" sldId="386"/>
            <ac:spMk id="43" creationId="{E11FE27D-1B73-4FBE-A533-93F4BCAF0936}"/>
          </ac:spMkLst>
        </pc:spChg>
        <pc:spChg chg="del">
          <ac:chgData name="Nicola Dockerty" userId="ebcc58ce-2d8c-4ed9-a38e-e6d0a4be1782" providerId="ADAL" clId="{595346BD-DB06-4F8A-B77C-7B883C9078E4}" dt="2020-04-17T07:53:15.864" v="1" actId="478"/>
          <ac:spMkLst>
            <pc:docMk/>
            <pc:sldMk cId="40882002" sldId="386"/>
            <ac:spMk id="45" creationId="{6F051A86-4D8D-4015-BF38-3F542215AE4A}"/>
          </ac:spMkLst>
        </pc:spChg>
        <pc:spChg chg="add mod">
          <ac:chgData name="Nicola Dockerty" userId="ebcc58ce-2d8c-4ed9-a38e-e6d0a4be1782" providerId="ADAL" clId="{595346BD-DB06-4F8A-B77C-7B883C9078E4}" dt="2020-04-17T07:57:12.342" v="164" actId="1037"/>
          <ac:spMkLst>
            <pc:docMk/>
            <pc:sldMk cId="40882002" sldId="386"/>
            <ac:spMk id="46" creationId="{86FC6A37-B566-4C0B-81F4-FB9C6E0F0BAE}"/>
          </ac:spMkLst>
        </pc:spChg>
        <pc:spChg chg="add del mod">
          <ac:chgData name="Nicola Dockerty" userId="ebcc58ce-2d8c-4ed9-a38e-e6d0a4be1782" providerId="ADAL" clId="{595346BD-DB06-4F8A-B77C-7B883C9078E4}" dt="2020-04-17T07:57:16.094" v="165" actId="478"/>
          <ac:spMkLst>
            <pc:docMk/>
            <pc:sldMk cId="40882002" sldId="386"/>
            <ac:spMk id="48" creationId="{846CD95E-2F51-4211-92A9-8B4E387D58C6}"/>
          </ac:spMkLst>
        </pc:spChg>
        <pc:spChg chg="add del mod">
          <ac:chgData name="Nicola Dockerty" userId="ebcc58ce-2d8c-4ed9-a38e-e6d0a4be1782" providerId="ADAL" clId="{595346BD-DB06-4F8A-B77C-7B883C9078E4}" dt="2020-04-17T07:57:17.114" v="166" actId="478"/>
          <ac:spMkLst>
            <pc:docMk/>
            <pc:sldMk cId="40882002" sldId="386"/>
            <ac:spMk id="49" creationId="{88BCD002-9947-4EA0-94FF-2125014421EF}"/>
          </ac:spMkLst>
        </pc:spChg>
        <pc:spChg chg="add mod">
          <ac:chgData name="Nicola Dockerty" userId="ebcc58ce-2d8c-4ed9-a38e-e6d0a4be1782" providerId="ADAL" clId="{595346BD-DB06-4F8A-B77C-7B883C9078E4}" dt="2020-04-17T07:57:22.852" v="170" actId="1036"/>
          <ac:spMkLst>
            <pc:docMk/>
            <pc:sldMk cId="40882002" sldId="386"/>
            <ac:spMk id="50" creationId="{3460FF92-1D78-47DA-955F-E181E07E9889}"/>
          </ac:spMkLst>
        </pc:spChg>
        <pc:spChg chg="add mod">
          <ac:chgData name="Nicola Dockerty" userId="ebcc58ce-2d8c-4ed9-a38e-e6d0a4be1782" providerId="ADAL" clId="{595346BD-DB06-4F8A-B77C-7B883C9078E4}" dt="2020-04-17T07:57:29.772" v="176" actId="1035"/>
          <ac:spMkLst>
            <pc:docMk/>
            <pc:sldMk cId="40882002" sldId="386"/>
            <ac:spMk id="51" creationId="{31165E8F-D099-4A62-82FA-3711BB2A7C10}"/>
          </ac:spMkLst>
        </pc:spChg>
        <pc:spChg chg="del">
          <ac:chgData name="Nicola Dockerty" userId="ebcc58ce-2d8c-4ed9-a38e-e6d0a4be1782" providerId="ADAL" clId="{595346BD-DB06-4F8A-B77C-7B883C9078E4}" dt="2020-04-17T07:53:15.864" v="1" actId="478"/>
          <ac:spMkLst>
            <pc:docMk/>
            <pc:sldMk cId="40882002" sldId="386"/>
            <ac:spMk id="61" creationId="{71AA4D66-83C7-4205-B481-CBBE1013ACA9}"/>
          </ac:spMkLst>
        </pc:spChg>
        <pc:spChg chg="del">
          <ac:chgData name="Nicola Dockerty" userId="ebcc58ce-2d8c-4ed9-a38e-e6d0a4be1782" providerId="ADAL" clId="{595346BD-DB06-4F8A-B77C-7B883C9078E4}" dt="2020-04-17T07:53:15.864" v="1" actId="478"/>
          <ac:spMkLst>
            <pc:docMk/>
            <pc:sldMk cId="40882002" sldId="386"/>
            <ac:spMk id="65" creationId="{01713E36-D7C9-4816-BAF6-D8A7BFC4BB3D}"/>
          </ac:spMkLst>
        </pc:spChg>
        <pc:spChg chg="del">
          <ac:chgData name="Nicola Dockerty" userId="ebcc58ce-2d8c-4ed9-a38e-e6d0a4be1782" providerId="ADAL" clId="{595346BD-DB06-4F8A-B77C-7B883C9078E4}" dt="2020-04-17T07:53:15.864" v="1" actId="478"/>
          <ac:spMkLst>
            <pc:docMk/>
            <pc:sldMk cId="40882002" sldId="386"/>
            <ac:spMk id="73" creationId="{FC90D827-65D7-4A12-B505-034A8553018C}"/>
          </ac:spMkLst>
        </pc:spChg>
        <pc:spChg chg="del">
          <ac:chgData name="Nicola Dockerty" userId="ebcc58ce-2d8c-4ed9-a38e-e6d0a4be1782" providerId="ADAL" clId="{595346BD-DB06-4F8A-B77C-7B883C9078E4}" dt="2020-04-17T07:53:15.864" v="1" actId="478"/>
          <ac:spMkLst>
            <pc:docMk/>
            <pc:sldMk cId="40882002" sldId="386"/>
            <ac:spMk id="74" creationId="{33221E79-EBC9-4302-806D-D22A29BF5B30}"/>
          </ac:spMkLst>
        </pc:spChg>
        <pc:spChg chg="del">
          <ac:chgData name="Nicola Dockerty" userId="ebcc58ce-2d8c-4ed9-a38e-e6d0a4be1782" providerId="ADAL" clId="{595346BD-DB06-4F8A-B77C-7B883C9078E4}" dt="2020-04-17T07:53:15.864" v="1" actId="478"/>
          <ac:spMkLst>
            <pc:docMk/>
            <pc:sldMk cId="40882002" sldId="386"/>
            <ac:spMk id="77" creationId="{D1291F43-97A4-4E6A-9187-7B3E56B2DCDD}"/>
          </ac:spMkLst>
        </pc:spChg>
        <pc:spChg chg="del">
          <ac:chgData name="Nicola Dockerty" userId="ebcc58ce-2d8c-4ed9-a38e-e6d0a4be1782" providerId="ADAL" clId="{595346BD-DB06-4F8A-B77C-7B883C9078E4}" dt="2020-04-17T07:53:15.864" v="1" actId="478"/>
          <ac:spMkLst>
            <pc:docMk/>
            <pc:sldMk cId="40882002" sldId="386"/>
            <ac:spMk id="79" creationId="{3AC4E0A4-A089-4265-BB16-4B36DA14676D}"/>
          </ac:spMkLst>
        </pc:spChg>
        <pc:spChg chg="del">
          <ac:chgData name="Nicola Dockerty" userId="ebcc58ce-2d8c-4ed9-a38e-e6d0a4be1782" providerId="ADAL" clId="{595346BD-DB06-4F8A-B77C-7B883C9078E4}" dt="2020-04-17T07:53:15.864" v="1" actId="478"/>
          <ac:spMkLst>
            <pc:docMk/>
            <pc:sldMk cId="40882002" sldId="386"/>
            <ac:spMk id="80" creationId="{C5999CFB-CB6A-4A1D-B616-3FA6A29E2052}"/>
          </ac:spMkLst>
        </pc:spChg>
        <pc:spChg chg="del">
          <ac:chgData name="Nicola Dockerty" userId="ebcc58ce-2d8c-4ed9-a38e-e6d0a4be1782" providerId="ADAL" clId="{595346BD-DB06-4F8A-B77C-7B883C9078E4}" dt="2020-04-17T07:53:15.864" v="1" actId="478"/>
          <ac:spMkLst>
            <pc:docMk/>
            <pc:sldMk cId="40882002" sldId="386"/>
            <ac:spMk id="81" creationId="{41887276-EAE7-4F79-BD9F-F20964EB8F43}"/>
          </ac:spMkLst>
        </pc:spChg>
        <pc:spChg chg="del">
          <ac:chgData name="Nicola Dockerty" userId="ebcc58ce-2d8c-4ed9-a38e-e6d0a4be1782" providerId="ADAL" clId="{595346BD-DB06-4F8A-B77C-7B883C9078E4}" dt="2020-04-17T07:53:15.864" v="1" actId="478"/>
          <ac:spMkLst>
            <pc:docMk/>
            <pc:sldMk cId="40882002" sldId="386"/>
            <ac:spMk id="82" creationId="{7C27C2F6-571D-4B64-B052-60508DABEEFE}"/>
          </ac:spMkLst>
        </pc:spChg>
        <pc:spChg chg="del">
          <ac:chgData name="Nicola Dockerty" userId="ebcc58ce-2d8c-4ed9-a38e-e6d0a4be1782" providerId="ADAL" clId="{595346BD-DB06-4F8A-B77C-7B883C9078E4}" dt="2020-04-17T07:53:15.864" v="1" actId="478"/>
          <ac:spMkLst>
            <pc:docMk/>
            <pc:sldMk cId="40882002" sldId="386"/>
            <ac:spMk id="83" creationId="{C97E895B-E6FB-43E2-B288-0AAF85F2349D}"/>
          </ac:spMkLst>
        </pc:spChg>
        <pc:spChg chg="del">
          <ac:chgData name="Nicola Dockerty" userId="ebcc58ce-2d8c-4ed9-a38e-e6d0a4be1782" providerId="ADAL" clId="{595346BD-DB06-4F8A-B77C-7B883C9078E4}" dt="2020-04-17T07:53:15.864" v="1" actId="478"/>
          <ac:spMkLst>
            <pc:docMk/>
            <pc:sldMk cId="40882002" sldId="386"/>
            <ac:spMk id="84" creationId="{6D1D3AC5-7264-4717-BDC3-E7E896A67E23}"/>
          </ac:spMkLst>
        </pc:spChg>
        <pc:spChg chg="del">
          <ac:chgData name="Nicola Dockerty" userId="ebcc58ce-2d8c-4ed9-a38e-e6d0a4be1782" providerId="ADAL" clId="{595346BD-DB06-4F8A-B77C-7B883C9078E4}" dt="2020-04-17T07:53:15.864" v="1" actId="478"/>
          <ac:spMkLst>
            <pc:docMk/>
            <pc:sldMk cId="40882002" sldId="386"/>
            <ac:spMk id="85" creationId="{C88E213F-E2AD-442D-B0D2-77E226495148}"/>
          </ac:spMkLst>
        </pc:spChg>
        <pc:grpChg chg="del">
          <ac:chgData name="Nicola Dockerty" userId="ebcc58ce-2d8c-4ed9-a38e-e6d0a4be1782" providerId="ADAL" clId="{595346BD-DB06-4F8A-B77C-7B883C9078E4}" dt="2020-04-17T07:53:15.864" v="1" actId="478"/>
          <ac:grpSpMkLst>
            <pc:docMk/>
            <pc:sldMk cId="40882002" sldId="386"/>
            <ac:grpSpMk id="8" creationId="{3A3B4B3E-7648-4434-A448-158D4172BD7A}"/>
          </ac:grpSpMkLst>
        </pc:grpChg>
        <pc:grpChg chg="del">
          <ac:chgData name="Nicola Dockerty" userId="ebcc58ce-2d8c-4ed9-a38e-e6d0a4be1782" providerId="ADAL" clId="{595346BD-DB06-4F8A-B77C-7B883C9078E4}" dt="2020-04-17T07:53:15.864" v="1" actId="478"/>
          <ac:grpSpMkLst>
            <pc:docMk/>
            <pc:sldMk cId="40882002" sldId="386"/>
            <ac:grpSpMk id="37" creationId="{513448D5-E9B4-4C21-B4A9-B71A2C7355E9}"/>
          </ac:grpSpMkLst>
        </pc:grpChg>
        <pc:graphicFrameChg chg="del">
          <ac:chgData name="Nicola Dockerty" userId="ebcc58ce-2d8c-4ed9-a38e-e6d0a4be1782" providerId="ADAL" clId="{595346BD-DB06-4F8A-B77C-7B883C9078E4}" dt="2020-04-17T07:53:15.864" v="1" actId="478"/>
          <ac:graphicFrameMkLst>
            <pc:docMk/>
            <pc:sldMk cId="40882002" sldId="386"/>
            <ac:graphicFrameMk id="2" creationId="{CA2DA8DE-90DB-448F-9167-8E3E6B04C70E}"/>
          </ac:graphicFrameMkLst>
        </pc:graphicFrameChg>
        <pc:graphicFrameChg chg="del">
          <ac:chgData name="Nicola Dockerty" userId="ebcc58ce-2d8c-4ed9-a38e-e6d0a4be1782" providerId="ADAL" clId="{595346BD-DB06-4F8A-B77C-7B883C9078E4}" dt="2020-04-17T07:53:15.864" v="1" actId="478"/>
          <ac:graphicFrameMkLst>
            <pc:docMk/>
            <pc:sldMk cId="40882002" sldId="386"/>
            <ac:graphicFrameMk id="3" creationId="{CC8EFBCA-E5B9-40E9-A28F-C4A3F3A1A1B4}"/>
          </ac:graphicFrameMkLst>
        </pc:graphicFrameChg>
        <pc:graphicFrameChg chg="del">
          <ac:chgData name="Nicola Dockerty" userId="ebcc58ce-2d8c-4ed9-a38e-e6d0a4be1782" providerId="ADAL" clId="{595346BD-DB06-4F8A-B77C-7B883C9078E4}" dt="2020-04-17T07:53:15.864" v="1" actId="478"/>
          <ac:graphicFrameMkLst>
            <pc:docMk/>
            <pc:sldMk cId="40882002" sldId="386"/>
            <ac:graphicFrameMk id="4" creationId="{EFB3214C-05EC-4A89-B465-54E3B7BB1C57}"/>
          </ac:graphicFrameMkLst>
        </pc:graphicFrameChg>
        <pc:graphicFrameChg chg="del">
          <ac:chgData name="Nicola Dockerty" userId="ebcc58ce-2d8c-4ed9-a38e-e6d0a4be1782" providerId="ADAL" clId="{595346BD-DB06-4F8A-B77C-7B883C9078E4}" dt="2020-04-17T07:53:15.864" v="1" actId="478"/>
          <ac:graphicFrameMkLst>
            <pc:docMk/>
            <pc:sldMk cId="40882002" sldId="386"/>
            <ac:graphicFrameMk id="75" creationId="{829927F7-D5E1-4B2F-BB83-8595C9080DCC}"/>
          </ac:graphicFrameMkLst>
        </pc:graphicFrameChg>
        <pc:picChg chg="del">
          <ac:chgData name="Nicola Dockerty" userId="ebcc58ce-2d8c-4ed9-a38e-e6d0a4be1782" providerId="ADAL" clId="{595346BD-DB06-4F8A-B77C-7B883C9078E4}" dt="2020-04-17T07:53:15.864" v="1" actId="478"/>
          <ac:picMkLst>
            <pc:docMk/>
            <pc:sldMk cId="40882002" sldId="386"/>
            <ac:picMk id="76" creationId="{1660C943-C377-43E1-A059-AA78EEBB8CA5}"/>
          </ac:picMkLst>
        </pc:picChg>
        <pc:picChg chg="del">
          <ac:chgData name="Nicola Dockerty" userId="ebcc58ce-2d8c-4ed9-a38e-e6d0a4be1782" providerId="ADAL" clId="{595346BD-DB06-4F8A-B77C-7B883C9078E4}" dt="2020-04-17T07:53:15.864" v="1" actId="478"/>
          <ac:picMkLst>
            <pc:docMk/>
            <pc:sldMk cId="40882002" sldId="386"/>
            <ac:picMk id="86" creationId="{88C0CFC3-0016-461F-A559-2EEA038EE450}"/>
          </ac:picMkLst>
        </pc:picChg>
        <pc:picChg chg="del">
          <ac:chgData name="Nicola Dockerty" userId="ebcc58ce-2d8c-4ed9-a38e-e6d0a4be1782" providerId="ADAL" clId="{595346BD-DB06-4F8A-B77C-7B883C9078E4}" dt="2020-04-17T07:53:15.864" v="1" actId="478"/>
          <ac:picMkLst>
            <pc:docMk/>
            <pc:sldMk cId="40882002" sldId="386"/>
            <ac:picMk id="87" creationId="{4B8FFE64-7E19-496E-B90E-AEA28F99CD2B}"/>
          </ac:picMkLst>
        </pc:picChg>
      </pc:sldChg>
      <pc:sldChg chg="addSp delSp modSp add mod setBg">
        <pc:chgData name="Nicola Dockerty" userId="ebcc58ce-2d8c-4ed9-a38e-e6d0a4be1782" providerId="ADAL" clId="{595346BD-DB06-4F8A-B77C-7B883C9078E4}" dt="2020-04-17T08:11:32.892" v="520" actId="1037"/>
        <pc:sldMkLst>
          <pc:docMk/>
          <pc:sldMk cId="3546811060" sldId="387"/>
        </pc:sldMkLst>
        <pc:spChg chg="del">
          <ac:chgData name="Nicola Dockerty" userId="ebcc58ce-2d8c-4ed9-a38e-e6d0a4be1782" providerId="ADAL" clId="{595346BD-DB06-4F8A-B77C-7B883C9078E4}" dt="2020-04-17T08:05:36.081" v="361" actId="478"/>
          <ac:spMkLst>
            <pc:docMk/>
            <pc:sldMk cId="3546811060" sldId="387"/>
            <ac:spMk id="5" creationId="{6F39681B-EEFC-4E61-8420-1C9A23C52186}"/>
          </ac:spMkLst>
        </pc:spChg>
        <pc:spChg chg="del">
          <ac:chgData name="Nicola Dockerty" userId="ebcc58ce-2d8c-4ed9-a38e-e6d0a4be1782" providerId="ADAL" clId="{595346BD-DB06-4F8A-B77C-7B883C9078E4}" dt="2020-04-17T08:05:36.081" v="361" actId="478"/>
          <ac:spMkLst>
            <pc:docMk/>
            <pc:sldMk cId="3546811060" sldId="387"/>
            <ac:spMk id="6" creationId="{B40AA89D-CACE-432E-9AAA-AD725D31EEFC}"/>
          </ac:spMkLst>
        </pc:spChg>
        <pc:spChg chg="del">
          <ac:chgData name="Nicola Dockerty" userId="ebcc58ce-2d8c-4ed9-a38e-e6d0a4be1782" providerId="ADAL" clId="{595346BD-DB06-4F8A-B77C-7B883C9078E4}" dt="2020-04-17T08:05:36.081" v="361" actId="478"/>
          <ac:spMkLst>
            <pc:docMk/>
            <pc:sldMk cId="3546811060" sldId="387"/>
            <ac:spMk id="29" creationId="{E1550421-60AB-45CF-973D-E48A871B0FB8}"/>
          </ac:spMkLst>
        </pc:spChg>
        <pc:spChg chg="del">
          <ac:chgData name="Nicola Dockerty" userId="ebcc58ce-2d8c-4ed9-a38e-e6d0a4be1782" providerId="ADAL" clId="{595346BD-DB06-4F8A-B77C-7B883C9078E4}" dt="2020-04-17T08:05:36.081" v="361" actId="478"/>
          <ac:spMkLst>
            <pc:docMk/>
            <pc:sldMk cId="3546811060" sldId="387"/>
            <ac:spMk id="30" creationId="{BDA5F687-6A64-4E45-9D10-4C230D86B828}"/>
          </ac:spMkLst>
        </pc:spChg>
        <pc:spChg chg="del">
          <ac:chgData name="Nicola Dockerty" userId="ebcc58ce-2d8c-4ed9-a38e-e6d0a4be1782" providerId="ADAL" clId="{595346BD-DB06-4F8A-B77C-7B883C9078E4}" dt="2020-04-17T08:05:36.081" v="361" actId="478"/>
          <ac:spMkLst>
            <pc:docMk/>
            <pc:sldMk cId="3546811060" sldId="387"/>
            <ac:spMk id="32" creationId="{BCCAFE97-ABCF-419D-8ACE-B53C8447B340}"/>
          </ac:spMkLst>
        </pc:spChg>
        <pc:spChg chg="del">
          <ac:chgData name="Nicola Dockerty" userId="ebcc58ce-2d8c-4ed9-a38e-e6d0a4be1782" providerId="ADAL" clId="{595346BD-DB06-4F8A-B77C-7B883C9078E4}" dt="2020-04-17T08:05:36.081" v="361" actId="478"/>
          <ac:spMkLst>
            <pc:docMk/>
            <pc:sldMk cId="3546811060" sldId="387"/>
            <ac:spMk id="33" creationId="{9E4DF3AC-E208-4205-8C19-13AF6E0A3802}"/>
          </ac:spMkLst>
        </pc:spChg>
        <pc:spChg chg="del">
          <ac:chgData name="Nicola Dockerty" userId="ebcc58ce-2d8c-4ed9-a38e-e6d0a4be1782" providerId="ADAL" clId="{595346BD-DB06-4F8A-B77C-7B883C9078E4}" dt="2020-04-17T08:05:36.081" v="361" actId="478"/>
          <ac:spMkLst>
            <pc:docMk/>
            <pc:sldMk cId="3546811060" sldId="387"/>
            <ac:spMk id="34" creationId="{CBA7BA06-2F38-44B7-946E-46E72C5D503B}"/>
          </ac:spMkLst>
        </pc:spChg>
        <pc:spChg chg="del">
          <ac:chgData name="Nicola Dockerty" userId="ebcc58ce-2d8c-4ed9-a38e-e6d0a4be1782" providerId="ADAL" clId="{595346BD-DB06-4F8A-B77C-7B883C9078E4}" dt="2020-04-17T08:05:36.081" v="361" actId="478"/>
          <ac:spMkLst>
            <pc:docMk/>
            <pc:sldMk cId="3546811060" sldId="387"/>
            <ac:spMk id="35" creationId="{C063161F-4F4E-40E3-92FC-5E30E5CE12AC}"/>
          </ac:spMkLst>
        </pc:spChg>
        <pc:spChg chg="add">
          <ac:chgData name="Nicola Dockerty" userId="ebcc58ce-2d8c-4ed9-a38e-e6d0a4be1782" providerId="ADAL" clId="{595346BD-DB06-4F8A-B77C-7B883C9078E4}" dt="2020-04-17T08:06:28.427" v="366"/>
          <ac:spMkLst>
            <pc:docMk/>
            <pc:sldMk cId="3546811060" sldId="387"/>
            <ac:spMk id="42" creationId="{7D0FC428-9303-4BE1-9CDD-1638866CBB04}"/>
          </ac:spMkLst>
        </pc:spChg>
        <pc:spChg chg="add mod">
          <ac:chgData name="Nicola Dockerty" userId="ebcc58ce-2d8c-4ed9-a38e-e6d0a4be1782" providerId="ADAL" clId="{595346BD-DB06-4F8A-B77C-7B883C9078E4}" dt="2020-04-17T08:06:42.056" v="368" actId="1036"/>
          <ac:spMkLst>
            <pc:docMk/>
            <pc:sldMk cId="3546811060" sldId="387"/>
            <ac:spMk id="43" creationId="{AA4F4268-31E7-402E-81DD-6D571E020058}"/>
          </ac:spMkLst>
        </pc:spChg>
        <pc:spChg chg="add mod">
          <ac:chgData name="Nicola Dockerty" userId="ebcc58ce-2d8c-4ed9-a38e-e6d0a4be1782" providerId="ADAL" clId="{595346BD-DB06-4F8A-B77C-7B883C9078E4}" dt="2020-04-17T08:11:32.892" v="520" actId="1037"/>
          <ac:spMkLst>
            <pc:docMk/>
            <pc:sldMk cId="3546811060" sldId="387"/>
            <ac:spMk id="44" creationId="{131EACD3-E72B-4B65-823B-C00502DA1AA9}"/>
          </ac:spMkLst>
        </pc:spChg>
        <pc:spChg chg="del">
          <ac:chgData name="Nicola Dockerty" userId="ebcc58ce-2d8c-4ed9-a38e-e6d0a4be1782" providerId="ADAL" clId="{595346BD-DB06-4F8A-B77C-7B883C9078E4}" dt="2020-04-17T08:05:36.081" v="361" actId="478"/>
          <ac:spMkLst>
            <pc:docMk/>
            <pc:sldMk cId="3546811060" sldId="387"/>
            <ac:spMk id="45" creationId="{6F051A86-4D8D-4015-BF38-3F542215AE4A}"/>
          </ac:spMkLst>
        </pc:spChg>
        <pc:spChg chg="add mod">
          <ac:chgData name="Nicola Dockerty" userId="ebcc58ce-2d8c-4ed9-a38e-e6d0a4be1782" providerId="ADAL" clId="{595346BD-DB06-4F8A-B77C-7B883C9078E4}" dt="2020-04-17T08:11:32.892" v="520" actId="1037"/>
          <ac:spMkLst>
            <pc:docMk/>
            <pc:sldMk cId="3546811060" sldId="387"/>
            <ac:spMk id="46" creationId="{ADB13E69-DB20-4775-A592-A9A178F08E5B}"/>
          </ac:spMkLst>
        </pc:spChg>
        <pc:spChg chg="add mod">
          <ac:chgData name="Nicola Dockerty" userId="ebcc58ce-2d8c-4ed9-a38e-e6d0a4be1782" providerId="ADAL" clId="{595346BD-DB06-4F8A-B77C-7B883C9078E4}" dt="2020-04-17T08:11:32.892" v="520" actId="1037"/>
          <ac:spMkLst>
            <pc:docMk/>
            <pc:sldMk cId="3546811060" sldId="387"/>
            <ac:spMk id="47" creationId="{A9F3210A-9BFB-4455-BFAB-A537326B5B6E}"/>
          </ac:spMkLst>
        </pc:spChg>
        <pc:spChg chg="add mod">
          <ac:chgData name="Nicola Dockerty" userId="ebcc58ce-2d8c-4ed9-a38e-e6d0a4be1782" providerId="ADAL" clId="{595346BD-DB06-4F8A-B77C-7B883C9078E4}" dt="2020-04-17T08:08:01.631" v="435" actId="1036"/>
          <ac:spMkLst>
            <pc:docMk/>
            <pc:sldMk cId="3546811060" sldId="387"/>
            <ac:spMk id="48" creationId="{1B0D71A9-65B4-4F58-BE29-38E17900E9D5}"/>
          </ac:spMkLst>
        </pc:spChg>
        <pc:spChg chg="add mod">
          <ac:chgData name="Nicola Dockerty" userId="ebcc58ce-2d8c-4ed9-a38e-e6d0a4be1782" providerId="ADAL" clId="{595346BD-DB06-4F8A-B77C-7B883C9078E4}" dt="2020-04-17T08:11:15.953" v="518" actId="1036"/>
          <ac:spMkLst>
            <pc:docMk/>
            <pc:sldMk cId="3546811060" sldId="387"/>
            <ac:spMk id="49" creationId="{58966BC7-3632-450A-971F-24EF98D3762E}"/>
          </ac:spMkLst>
        </pc:spChg>
        <pc:spChg chg="add mod">
          <ac:chgData name="Nicola Dockerty" userId="ebcc58ce-2d8c-4ed9-a38e-e6d0a4be1782" providerId="ADAL" clId="{595346BD-DB06-4F8A-B77C-7B883C9078E4}" dt="2020-04-17T08:09:21.531" v="506" actId="1037"/>
          <ac:spMkLst>
            <pc:docMk/>
            <pc:sldMk cId="3546811060" sldId="387"/>
            <ac:spMk id="50" creationId="{AAE787FE-41AC-4350-A342-C0467B4B5E39}"/>
          </ac:spMkLst>
        </pc:spChg>
        <pc:spChg chg="add mod">
          <ac:chgData name="Nicola Dockerty" userId="ebcc58ce-2d8c-4ed9-a38e-e6d0a4be1782" providerId="ADAL" clId="{595346BD-DB06-4F8A-B77C-7B883C9078E4}" dt="2020-04-17T08:09:21.531" v="506" actId="1037"/>
          <ac:spMkLst>
            <pc:docMk/>
            <pc:sldMk cId="3546811060" sldId="387"/>
            <ac:spMk id="51" creationId="{A468225C-C6A3-4F5A-8D31-CE630A6DEEC8}"/>
          </ac:spMkLst>
        </pc:spChg>
        <pc:spChg chg="del">
          <ac:chgData name="Nicola Dockerty" userId="ebcc58ce-2d8c-4ed9-a38e-e6d0a4be1782" providerId="ADAL" clId="{595346BD-DB06-4F8A-B77C-7B883C9078E4}" dt="2020-04-17T08:05:36.081" v="361" actId="478"/>
          <ac:spMkLst>
            <pc:docMk/>
            <pc:sldMk cId="3546811060" sldId="387"/>
            <ac:spMk id="61" creationId="{71AA4D66-83C7-4205-B481-CBBE1013ACA9}"/>
          </ac:spMkLst>
        </pc:spChg>
        <pc:spChg chg="del">
          <ac:chgData name="Nicola Dockerty" userId="ebcc58ce-2d8c-4ed9-a38e-e6d0a4be1782" providerId="ADAL" clId="{595346BD-DB06-4F8A-B77C-7B883C9078E4}" dt="2020-04-17T08:05:36.081" v="361" actId="478"/>
          <ac:spMkLst>
            <pc:docMk/>
            <pc:sldMk cId="3546811060" sldId="387"/>
            <ac:spMk id="65" creationId="{01713E36-D7C9-4816-BAF6-D8A7BFC4BB3D}"/>
          </ac:spMkLst>
        </pc:spChg>
        <pc:spChg chg="del mod topLvl">
          <ac:chgData name="Nicola Dockerty" userId="ebcc58ce-2d8c-4ed9-a38e-e6d0a4be1782" providerId="ADAL" clId="{595346BD-DB06-4F8A-B77C-7B883C9078E4}" dt="2020-04-17T08:04:32.264" v="359" actId="478"/>
          <ac:spMkLst>
            <pc:docMk/>
            <pc:sldMk cId="3546811060" sldId="387"/>
            <ac:spMk id="67" creationId="{1F7ACF79-C80B-41B5-9A24-7B9A15DADE71}"/>
          </ac:spMkLst>
        </pc:spChg>
        <pc:spChg chg="del mod topLvl">
          <ac:chgData name="Nicola Dockerty" userId="ebcc58ce-2d8c-4ed9-a38e-e6d0a4be1782" providerId="ADAL" clId="{595346BD-DB06-4F8A-B77C-7B883C9078E4}" dt="2020-04-17T08:04:32.264" v="359" actId="478"/>
          <ac:spMkLst>
            <pc:docMk/>
            <pc:sldMk cId="3546811060" sldId="387"/>
            <ac:spMk id="68" creationId="{BACC81EE-28C3-4E99-8173-16397FD1D191}"/>
          </ac:spMkLst>
        </pc:spChg>
        <pc:spChg chg="del mod topLvl">
          <ac:chgData name="Nicola Dockerty" userId="ebcc58ce-2d8c-4ed9-a38e-e6d0a4be1782" providerId="ADAL" clId="{595346BD-DB06-4F8A-B77C-7B883C9078E4}" dt="2020-04-17T08:04:32.264" v="359" actId="478"/>
          <ac:spMkLst>
            <pc:docMk/>
            <pc:sldMk cId="3546811060" sldId="387"/>
            <ac:spMk id="69" creationId="{75580B14-8719-4D62-A86E-EE0DA10CFA12}"/>
          </ac:spMkLst>
        </pc:spChg>
        <pc:spChg chg="del">
          <ac:chgData name="Nicola Dockerty" userId="ebcc58ce-2d8c-4ed9-a38e-e6d0a4be1782" providerId="ADAL" clId="{595346BD-DB06-4F8A-B77C-7B883C9078E4}" dt="2020-04-17T08:05:36.081" v="361" actId="478"/>
          <ac:spMkLst>
            <pc:docMk/>
            <pc:sldMk cId="3546811060" sldId="387"/>
            <ac:spMk id="73" creationId="{FC90D827-65D7-4A12-B505-034A8553018C}"/>
          </ac:spMkLst>
        </pc:spChg>
        <pc:spChg chg="del">
          <ac:chgData name="Nicola Dockerty" userId="ebcc58ce-2d8c-4ed9-a38e-e6d0a4be1782" providerId="ADAL" clId="{595346BD-DB06-4F8A-B77C-7B883C9078E4}" dt="2020-04-17T08:05:36.081" v="361" actId="478"/>
          <ac:spMkLst>
            <pc:docMk/>
            <pc:sldMk cId="3546811060" sldId="387"/>
            <ac:spMk id="74" creationId="{33221E79-EBC9-4302-806D-D22A29BF5B30}"/>
          </ac:spMkLst>
        </pc:spChg>
        <pc:spChg chg="del">
          <ac:chgData name="Nicola Dockerty" userId="ebcc58ce-2d8c-4ed9-a38e-e6d0a4be1782" providerId="ADAL" clId="{595346BD-DB06-4F8A-B77C-7B883C9078E4}" dt="2020-04-17T08:05:36.081" v="361" actId="478"/>
          <ac:spMkLst>
            <pc:docMk/>
            <pc:sldMk cId="3546811060" sldId="387"/>
            <ac:spMk id="77" creationId="{D1291F43-97A4-4E6A-9187-7B3E56B2DCDD}"/>
          </ac:spMkLst>
        </pc:spChg>
        <pc:spChg chg="del">
          <ac:chgData name="Nicola Dockerty" userId="ebcc58ce-2d8c-4ed9-a38e-e6d0a4be1782" providerId="ADAL" clId="{595346BD-DB06-4F8A-B77C-7B883C9078E4}" dt="2020-04-17T08:05:36.081" v="361" actId="478"/>
          <ac:spMkLst>
            <pc:docMk/>
            <pc:sldMk cId="3546811060" sldId="387"/>
            <ac:spMk id="79" creationId="{3AC4E0A4-A089-4265-BB16-4B36DA14676D}"/>
          </ac:spMkLst>
        </pc:spChg>
        <pc:spChg chg="del">
          <ac:chgData name="Nicola Dockerty" userId="ebcc58ce-2d8c-4ed9-a38e-e6d0a4be1782" providerId="ADAL" clId="{595346BD-DB06-4F8A-B77C-7B883C9078E4}" dt="2020-04-17T08:05:36.081" v="361" actId="478"/>
          <ac:spMkLst>
            <pc:docMk/>
            <pc:sldMk cId="3546811060" sldId="387"/>
            <ac:spMk id="80" creationId="{C5999CFB-CB6A-4A1D-B616-3FA6A29E2052}"/>
          </ac:spMkLst>
        </pc:spChg>
        <pc:spChg chg="del">
          <ac:chgData name="Nicola Dockerty" userId="ebcc58ce-2d8c-4ed9-a38e-e6d0a4be1782" providerId="ADAL" clId="{595346BD-DB06-4F8A-B77C-7B883C9078E4}" dt="2020-04-17T08:05:36.081" v="361" actId="478"/>
          <ac:spMkLst>
            <pc:docMk/>
            <pc:sldMk cId="3546811060" sldId="387"/>
            <ac:spMk id="81" creationId="{41887276-EAE7-4F79-BD9F-F20964EB8F43}"/>
          </ac:spMkLst>
        </pc:spChg>
        <pc:spChg chg="del">
          <ac:chgData name="Nicola Dockerty" userId="ebcc58ce-2d8c-4ed9-a38e-e6d0a4be1782" providerId="ADAL" clId="{595346BD-DB06-4F8A-B77C-7B883C9078E4}" dt="2020-04-17T08:05:36.081" v="361" actId="478"/>
          <ac:spMkLst>
            <pc:docMk/>
            <pc:sldMk cId="3546811060" sldId="387"/>
            <ac:spMk id="82" creationId="{7C27C2F6-571D-4B64-B052-60508DABEEFE}"/>
          </ac:spMkLst>
        </pc:spChg>
        <pc:spChg chg="del">
          <ac:chgData name="Nicola Dockerty" userId="ebcc58ce-2d8c-4ed9-a38e-e6d0a4be1782" providerId="ADAL" clId="{595346BD-DB06-4F8A-B77C-7B883C9078E4}" dt="2020-04-17T08:05:36.081" v="361" actId="478"/>
          <ac:spMkLst>
            <pc:docMk/>
            <pc:sldMk cId="3546811060" sldId="387"/>
            <ac:spMk id="83" creationId="{C97E895B-E6FB-43E2-B288-0AAF85F2349D}"/>
          </ac:spMkLst>
        </pc:spChg>
        <pc:spChg chg="del">
          <ac:chgData name="Nicola Dockerty" userId="ebcc58ce-2d8c-4ed9-a38e-e6d0a4be1782" providerId="ADAL" clId="{595346BD-DB06-4F8A-B77C-7B883C9078E4}" dt="2020-04-17T08:05:36.081" v="361" actId="478"/>
          <ac:spMkLst>
            <pc:docMk/>
            <pc:sldMk cId="3546811060" sldId="387"/>
            <ac:spMk id="84" creationId="{6D1D3AC5-7264-4717-BDC3-E7E896A67E23}"/>
          </ac:spMkLst>
        </pc:spChg>
        <pc:spChg chg="del">
          <ac:chgData name="Nicola Dockerty" userId="ebcc58ce-2d8c-4ed9-a38e-e6d0a4be1782" providerId="ADAL" clId="{595346BD-DB06-4F8A-B77C-7B883C9078E4}" dt="2020-04-17T08:05:36.081" v="361" actId="478"/>
          <ac:spMkLst>
            <pc:docMk/>
            <pc:sldMk cId="3546811060" sldId="387"/>
            <ac:spMk id="85" creationId="{C88E213F-E2AD-442D-B0D2-77E226495148}"/>
          </ac:spMkLst>
        </pc:spChg>
        <pc:grpChg chg="del mod">
          <ac:chgData name="Nicola Dockerty" userId="ebcc58ce-2d8c-4ed9-a38e-e6d0a4be1782" providerId="ADAL" clId="{595346BD-DB06-4F8A-B77C-7B883C9078E4}" dt="2020-04-17T08:02:48.695" v="265" actId="165"/>
          <ac:grpSpMkLst>
            <pc:docMk/>
            <pc:sldMk cId="3546811060" sldId="387"/>
            <ac:grpSpMk id="8" creationId="{3A3B4B3E-7648-4434-A448-158D4172BD7A}"/>
          </ac:grpSpMkLst>
        </pc:grpChg>
        <pc:grpChg chg="del">
          <ac:chgData name="Nicola Dockerty" userId="ebcc58ce-2d8c-4ed9-a38e-e6d0a4be1782" providerId="ADAL" clId="{595346BD-DB06-4F8A-B77C-7B883C9078E4}" dt="2020-04-17T08:05:36.081" v="361" actId="478"/>
          <ac:grpSpMkLst>
            <pc:docMk/>
            <pc:sldMk cId="3546811060" sldId="387"/>
            <ac:grpSpMk id="37" creationId="{513448D5-E9B4-4C21-B4A9-B71A2C7355E9}"/>
          </ac:grpSpMkLst>
        </pc:grpChg>
        <pc:graphicFrameChg chg="del">
          <ac:chgData name="Nicola Dockerty" userId="ebcc58ce-2d8c-4ed9-a38e-e6d0a4be1782" providerId="ADAL" clId="{595346BD-DB06-4F8A-B77C-7B883C9078E4}" dt="2020-04-17T08:05:36.081" v="361" actId="478"/>
          <ac:graphicFrameMkLst>
            <pc:docMk/>
            <pc:sldMk cId="3546811060" sldId="387"/>
            <ac:graphicFrameMk id="2" creationId="{CA2DA8DE-90DB-448F-9167-8E3E6B04C70E}"/>
          </ac:graphicFrameMkLst>
        </pc:graphicFrameChg>
        <pc:graphicFrameChg chg="del">
          <ac:chgData name="Nicola Dockerty" userId="ebcc58ce-2d8c-4ed9-a38e-e6d0a4be1782" providerId="ADAL" clId="{595346BD-DB06-4F8A-B77C-7B883C9078E4}" dt="2020-04-17T08:05:36.081" v="361" actId="478"/>
          <ac:graphicFrameMkLst>
            <pc:docMk/>
            <pc:sldMk cId="3546811060" sldId="387"/>
            <ac:graphicFrameMk id="3" creationId="{CC8EFBCA-E5B9-40E9-A28F-C4A3F3A1A1B4}"/>
          </ac:graphicFrameMkLst>
        </pc:graphicFrameChg>
        <pc:graphicFrameChg chg="del mod modGraphic">
          <ac:chgData name="Nicola Dockerty" userId="ebcc58ce-2d8c-4ed9-a38e-e6d0a4be1782" providerId="ADAL" clId="{595346BD-DB06-4F8A-B77C-7B883C9078E4}" dt="2020-04-17T08:05:36.081" v="361" actId="478"/>
          <ac:graphicFrameMkLst>
            <pc:docMk/>
            <pc:sldMk cId="3546811060" sldId="387"/>
            <ac:graphicFrameMk id="4" creationId="{EFB3214C-05EC-4A89-B465-54E3B7BB1C57}"/>
          </ac:graphicFrameMkLst>
        </pc:graphicFrameChg>
        <pc:graphicFrameChg chg="del">
          <ac:chgData name="Nicola Dockerty" userId="ebcc58ce-2d8c-4ed9-a38e-e6d0a4be1782" providerId="ADAL" clId="{595346BD-DB06-4F8A-B77C-7B883C9078E4}" dt="2020-04-17T08:05:36.081" v="361" actId="478"/>
          <ac:graphicFrameMkLst>
            <pc:docMk/>
            <pc:sldMk cId="3546811060" sldId="387"/>
            <ac:graphicFrameMk id="75" creationId="{829927F7-D5E1-4B2F-BB83-8595C9080DCC}"/>
          </ac:graphicFrameMkLst>
        </pc:graphicFrameChg>
        <pc:picChg chg="del">
          <ac:chgData name="Nicola Dockerty" userId="ebcc58ce-2d8c-4ed9-a38e-e6d0a4be1782" providerId="ADAL" clId="{595346BD-DB06-4F8A-B77C-7B883C9078E4}" dt="2020-04-17T08:05:36.081" v="361" actId="478"/>
          <ac:picMkLst>
            <pc:docMk/>
            <pc:sldMk cId="3546811060" sldId="387"/>
            <ac:picMk id="76" creationId="{1660C943-C377-43E1-A059-AA78EEBB8CA5}"/>
          </ac:picMkLst>
        </pc:picChg>
        <pc:picChg chg="del">
          <ac:chgData name="Nicola Dockerty" userId="ebcc58ce-2d8c-4ed9-a38e-e6d0a4be1782" providerId="ADAL" clId="{595346BD-DB06-4F8A-B77C-7B883C9078E4}" dt="2020-04-17T08:05:36.081" v="361" actId="478"/>
          <ac:picMkLst>
            <pc:docMk/>
            <pc:sldMk cId="3546811060" sldId="387"/>
            <ac:picMk id="86" creationId="{88C0CFC3-0016-461F-A559-2EEA038EE450}"/>
          </ac:picMkLst>
        </pc:picChg>
        <pc:picChg chg="del">
          <ac:chgData name="Nicola Dockerty" userId="ebcc58ce-2d8c-4ed9-a38e-e6d0a4be1782" providerId="ADAL" clId="{595346BD-DB06-4F8A-B77C-7B883C9078E4}" dt="2020-04-17T08:05:36.081" v="361" actId="478"/>
          <ac:picMkLst>
            <pc:docMk/>
            <pc:sldMk cId="3546811060" sldId="387"/>
            <ac:picMk id="87" creationId="{4B8FFE64-7E19-496E-B90E-AEA28F99CD2B}"/>
          </ac:picMkLst>
        </pc:picChg>
      </pc:sldChg>
      <pc:sldChg chg="modSp add del mod">
        <pc:chgData name="Nicola Dockerty" userId="ebcc58ce-2d8c-4ed9-a38e-e6d0a4be1782" providerId="ADAL" clId="{595346BD-DB06-4F8A-B77C-7B883C9078E4}" dt="2020-04-17T08:11:12.357" v="517" actId="47"/>
        <pc:sldMkLst>
          <pc:docMk/>
          <pc:sldMk cId="1328808695" sldId="388"/>
        </pc:sldMkLst>
        <pc:graphicFrameChg chg="modGraphic">
          <ac:chgData name="Nicola Dockerty" userId="ebcc58ce-2d8c-4ed9-a38e-e6d0a4be1782" providerId="ADAL" clId="{595346BD-DB06-4F8A-B77C-7B883C9078E4}" dt="2020-04-17T08:10:31.423" v="516" actId="20577"/>
          <ac:graphicFrameMkLst>
            <pc:docMk/>
            <pc:sldMk cId="1328808695" sldId="388"/>
            <ac:graphicFrameMk id="4" creationId="{EFB3214C-05EC-4A89-B465-54E3B7BB1C57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5D185E-120B-414F-821E-51315177DB64}" type="datetimeFigureOut">
              <a:rPr lang="en-GB" smtClean="0"/>
              <a:t>17/04/2020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65F4CD-E995-4BCA-B28E-45F6FC69C4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61399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965F4CD-E995-4BCA-B28E-45F6FC69C45B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4751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6B92-1A8D-478E-A951-4B2D25AB2DA5}" type="datetimeFigureOut">
              <a:rPr lang="en-GB" smtClean="0"/>
              <a:t>17/04/2020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44501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6B92-1A8D-478E-A951-4B2D25AB2DA5}" type="datetimeFigureOut">
              <a:rPr lang="en-GB" smtClean="0"/>
              <a:t>17/04/2020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67780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6B92-1A8D-478E-A951-4B2D25AB2DA5}" type="datetimeFigureOut">
              <a:rPr lang="en-GB" smtClean="0"/>
              <a:t>17/04/2020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14164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6B92-1A8D-478E-A951-4B2D25AB2DA5}" type="datetimeFigureOut">
              <a:rPr lang="en-GB" smtClean="0"/>
              <a:t>17/04/2020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73838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6B92-1A8D-478E-A951-4B2D25AB2DA5}" type="datetimeFigureOut">
              <a:rPr lang="en-GB" smtClean="0"/>
              <a:t>17/04/2020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6675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6B92-1A8D-478E-A951-4B2D25AB2DA5}" type="datetimeFigureOut">
              <a:rPr lang="en-GB" smtClean="0"/>
              <a:t>17/04/2020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76926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6B92-1A8D-478E-A951-4B2D25AB2DA5}" type="datetimeFigureOut">
              <a:rPr lang="en-GB" smtClean="0"/>
              <a:t>17/04/2020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31468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6B92-1A8D-478E-A951-4B2D25AB2DA5}" type="datetimeFigureOut">
              <a:rPr lang="en-GB" smtClean="0"/>
              <a:t>17/04/2020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60623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6B92-1A8D-478E-A951-4B2D25AB2DA5}" type="datetimeFigureOut">
              <a:rPr lang="en-GB" smtClean="0"/>
              <a:t>17/04/2020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28401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6B92-1A8D-478E-A951-4B2D25AB2DA5}" type="datetimeFigureOut">
              <a:rPr lang="en-GB" smtClean="0"/>
              <a:t>17/04/2020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5944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6B92-1A8D-478E-A951-4B2D25AB2DA5}" type="datetimeFigureOut">
              <a:rPr lang="en-GB" smtClean="0"/>
              <a:t>17/04/2020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75906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BA6B92-1A8D-478E-A951-4B2D25AB2DA5}" type="datetimeFigureOut">
              <a:rPr lang="en-GB" smtClean="0"/>
              <a:t>17/04/2020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62732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TextBox 41">
            <a:extLst>
              <a:ext uri="{FF2B5EF4-FFF2-40B4-BE49-F238E27FC236}">
                <a16:creationId xmlns:a16="http://schemas.microsoft.com/office/drawing/2014/main" id="{7D0FC428-9303-4BE1-9CDD-1638866CBB04}"/>
              </a:ext>
            </a:extLst>
          </p:cNvPr>
          <p:cNvSpPr txBox="1"/>
          <p:nvPr/>
        </p:nvSpPr>
        <p:spPr>
          <a:xfrm>
            <a:off x="1665965" y="3452261"/>
            <a:ext cx="684000" cy="540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AA4F4268-31E7-402E-81DD-6D571E020058}"/>
              </a:ext>
            </a:extLst>
          </p:cNvPr>
          <p:cNvSpPr txBox="1"/>
          <p:nvPr/>
        </p:nvSpPr>
        <p:spPr>
          <a:xfrm>
            <a:off x="2524229" y="5690381"/>
            <a:ext cx="435600" cy="5436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131EACD3-E72B-4B65-823B-C00502DA1AA9}"/>
              </a:ext>
            </a:extLst>
          </p:cNvPr>
          <p:cNvSpPr txBox="1"/>
          <p:nvPr/>
        </p:nvSpPr>
        <p:spPr>
          <a:xfrm>
            <a:off x="1890918" y="7554013"/>
            <a:ext cx="1468915" cy="360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ADB13E69-DB20-4775-A592-A9A178F08E5B}"/>
              </a:ext>
            </a:extLst>
          </p:cNvPr>
          <p:cNvSpPr txBox="1"/>
          <p:nvPr/>
        </p:nvSpPr>
        <p:spPr>
          <a:xfrm>
            <a:off x="1890918" y="8101616"/>
            <a:ext cx="1468915" cy="360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A9F3210A-9BFB-4455-BFAB-A537326B5B6E}"/>
              </a:ext>
            </a:extLst>
          </p:cNvPr>
          <p:cNvSpPr txBox="1"/>
          <p:nvPr/>
        </p:nvSpPr>
        <p:spPr>
          <a:xfrm>
            <a:off x="1890918" y="8649220"/>
            <a:ext cx="1468915" cy="360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1B0D71A9-65B4-4F58-BE29-38E17900E9D5}"/>
              </a:ext>
            </a:extLst>
          </p:cNvPr>
          <p:cNvSpPr txBox="1"/>
          <p:nvPr/>
        </p:nvSpPr>
        <p:spPr>
          <a:xfrm>
            <a:off x="3474723" y="8570845"/>
            <a:ext cx="3167740" cy="720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58966BC7-3632-450A-971F-24EF98D3762E}"/>
              </a:ext>
            </a:extLst>
          </p:cNvPr>
          <p:cNvSpPr txBox="1"/>
          <p:nvPr/>
        </p:nvSpPr>
        <p:spPr>
          <a:xfrm>
            <a:off x="3474723" y="5525855"/>
            <a:ext cx="3167740" cy="792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AAE787FE-41AC-4350-A342-C0467B4B5E39}"/>
              </a:ext>
            </a:extLst>
          </p:cNvPr>
          <p:cNvSpPr txBox="1"/>
          <p:nvPr/>
        </p:nvSpPr>
        <p:spPr>
          <a:xfrm>
            <a:off x="4826883" y="2234292"/>
            <a:ext cx="1681200" cy="3708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A468225C-C6A3-4F5A-8D31-CE630A6DEEC8}"/>
              </a:ext>
            </a:extLst>
          </p:cNvPr>
          <p:cNvSpPr txBox="1"/>
          <p:nvPr/>
        </p:nvSpPr>
        <p:spPr>
          <a:xfrm>
            <a:off x="4826883" y="2607463"/>
            <a:ext cx="1681200" cy="3708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68110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28500E97074E9232E002F87A0DA8" ma:contentTypeVersion="9" ma:contentTypeDescription="Create a new document." ma:contentTypeScope="" ma:versionID="066ddb0580c6cb957c158bf950613a88">
  <xsd:schema xmlns:xsd="http://www.w3.org/2001/XMLSchema" xmlns:xs="http://www.w3.org/2001/XMLSchema" xmlns:p="http://schemas.microsoft.com/office/2006/metadata/properties" xmlns:ns2="86144f90-c7b6-48d0-aae5-f5e9e48cc3df" xmlns:ns3="5c7a0828-c5e4-45f8-a074-18a8fdc88ec6" targetNamespace="http://schemas.microsoft.com/office/2006/metadata/properties" ma:root="true" ma:fieldsID="b6edf0ecd0c2312d28fd762618f18263" ns2:_="" ns3:_="">
    <xsd:import namespace="86144f90-c7b6-48d0-aae5-f5e9e48cc3df"/>
    <xsd:import namespace="5c7a0828-c5e4-45f8-a074-18a8fdc88ec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144f90-c7b6-48d0-aae5-f5e9e48cc3d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7a0828-c5e4-45f8-a074-18a8fdc88e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2908B84-0180-4FEE-A3E7-F5DBD982FF85}"/>
</file>

<file path=customXml/itemProps2.xml><?xml version="1.0" encoding="utf-8"?>
<ds:datastoreItem xmlns:ds="http://schemas.openxmlformats.org/officeDocument/2006/customXml" ds:itemID="{F0752CC8-F9F8-4489-BE6C-7B8AAF57137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A4DC8CD-7969-4535-9D42-5AF69207191F}">
  <ds:schemaRefs>
    <ds:schemaRef ds:uri="http://schemas.microsoft.com/sharepoint/v3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86144f90-c7b6-48d0-aae5-f5e9e48cc3df"/>
    <ds:schemaRef ds:uri="http://purl.org/dc/elements/1.1/"/>
    <ds:schemaRef ds:uri="http://schemas.microsoft.com/office/2006/metadata/properties"/>
    <ds:schemaRef ds:uri="http://schemas.microsoft.com/office/infopath/2007/PartnerControls"/>
    <ds:schemaRef ds:uri="0f0ae0ff-29c4-4766-b250-c1a9bee8d430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455</TotalTime>
  <Words>1</Words>
  <Application>Microsoft Office PowerPoint</Application>
  <PresentationFormat>A4 Paper (210x297 mm)</PresentationFormat>
  <Paragraphs>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6 Order of Operations - Worksheet</dc:title>
  <dc:creator>Sian Stebbings</dc:creator>
  <cp:lastModifiedBy>Nicola Dockerty</cp:lastModifiedBy>
  <cp:revision>11</cp:revision>
  <dcterms:created xsi:type="dcterms:W3CDTF">2018-03-13T10:12:31Z</dcterms:created>
  <dcterms:modified xsi:type="dcterms:W3CDTF">2020-04-17T08:11:43Z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0x0101002E2B28500E97074E9232E002F87A0DA8</vt:lpwstr>
  </property>
  <property fmtid="{D5CDD505-2E9C-101B-9397-08002B2CF9AE}" pid="3" name="TaxKeyword">
    <vt:lpwstr/>
  </property>
</Properties>
</file>