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DF303"/>
    <a:srgbClr val="FF9933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72558-F72E-4942-B745-E7464E7B81F7}" v="11" dt="2020-04-30T10:05:10.1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595"/>
  </p:normalViewPr>
  <p:slideViewPr>
    <p:cSldViewPr snapToGrid="0">
      <p:cViewPr>
        <p:scale>
          <a:sx n="100" d="100"/>
          <a:sy n="100" d="100"/>
        </p:scale>
        <p:origin x="1098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6CD0DDD8-9D0B-4B5D-A18D-666C1EE8E963}"/>
    <pc:docChg chg="custSel delSld modSld">
      <pc:chgData name="Sue Chattoe" userId="741ab44a-d9c5-47bd-b16d-18b656618870" providerId="ADAL" clId="{6CD0DDD8-9D0B-4B5D-A18D-666C1EE8E963}" dt="2020-04-30T10:06:16.256" v="101" actId="47"/>
      <pc:docMkLst>
        <pc:docMk/>
      </pc:docMkLst>
      <pc:sldChg chg="del">
        <pc:chgData name="Sue Chattoe" userId="741ab44a-d9c5-47bd-b16d-18b656618870" providerId="ADAL" clId="{6CD0DDD8-9D0B-4B5D-A18D-666C1EE8E963}" dt="2020-04-30T10:06:16.256" v="101" actId="47"/>
        <pc:sldMkLst>
          <pc:docMk/>
          <pc:sldMk cId="4222637008" sldId="386"/>
        </pc:sldMkLst>
      </pc:sldChg>
      <pc:sldChg chg="addSp delSp modSp mod setBg">
        <pc:chgData name="Sue Chattoe" userId="741ab44a-d9c5-47bd-b16d-18b656618870" providerId="ADAL" clId="{6CD0DDD8-9D0B-4B5D-A18D-666C1EE8E963}" dt="2020-04-30T10:05:54.551" v="100" actId="1036"/>
        <pc:sldMkLst>
          <pc:docMk/>
          <pc:sldMk cId="2235829225" sldId="387"/>
        </pc:sldMkLst>
        <pc:spChg chg="del">
          <ac:chgData name="Sue Chattoe" userId="741ab44a-d9c5-47bd-b16d-18b656618870" providerId="ADAL" clId="{6CD0DDD8-9D0B-4B5D-A18D-666C1EE8E963}" dt="2020-04-30T10:00:41.137" v="2" actId="478"/>
          <ac:spMkLst>
            <pc:docMk/>
            <pc:sldMk cId="2235829225" sldId="387"/>
            <ac:spMk id="2" creationId="{E8D6155C-5969-426C-8AB5-5D726A2FE54A}"/>
          </ac:spMkLst>
        </pc:spChg>
        <pc:spChg chg="add mod">
          <ac:chgData name="Sue Chattoe" userId="741ab44a-d9c5-47bd-b16d-18b656618870" providerId="ADAL" clId="{6CD0DDD8-9D0B-4B5D-A18D-666C1EE8E963}" dt="2020-04-30T10:04:40.308" v="53" actId="14100"/>
          <ac:spMkLst>
            <pc:docMk/>
            <pc:sldMk cId="2235829225" sldId="387"/>
            <ac:spMk id="3" creationId="{DE94686C-9148-4804-9863-1F371813F7A8}"/>
          </ac:spMkLst>
        </pc:spChg>
        <pc:spChg chg="del">
          <ac:chgData name="Sue Chattoe" userId="741ab44a-d9c5-47bd-b16d-18b656618870" providerId="ADAL" clId="{6CD0DDD8-9D0B-4B5D-A18D-666C1EE8E963}" dt="2020-04-30T10:00:41.137" v="2" actId="478"/>
          <ac:spMkLst>
            <pc:docMk/>
            <pc:sldMk cId="2235829225" sldId="387"/>
            <ac:spMk id="93" creationId="{60B8F9FA-D9A8-4921-A4AB-1DDE11448170}"/>
          </ac:spMkLst>
        </pc:spChg>
        <pc:spChg chg="add del">
          <ac:chgData name="Sue Chattoe" userId="741ab44a-d9c5-47bd-b16d-18b656618870" providerId="ADAL" clId="{6CD0DDD8-9D0B-4B5D-A18D-666C1EE8E963}" dt="2020-04-30T10:04:22.307" v="47"/>
          <ac:spMkLst>
            <pc:docMk/>
            <pc:sldMk cId="2235829225" sldId="387"/>
            <ac:spMk id="99" creationId="{E890F5C0-6A69-443F-8E07-587D27B9BDB8}"/>
          </ac:spMkLst>
        </pc:spChg>
        <pc:spChg chg="add mod">
          <ac:chgData name="Sue Chattoe" userId="741ab44a-d9c5-47bd-b16d-18b656618870" providerId="ADAL" clId="{6CD0DDD8-9D0B-4B5D-A18D-666C1EE8E963}" dt="2020-04-30T10:04:53.333" v="56" actId="1037"/>
          <ac:spMkLst>
            <pc:docMk/>
            <pc:sldMk cId="2235829225" sldId="387"/>
            <ac:spMk id="101" creationId="{369E95CF-7A42-4391-99C4-10C40B8A6EDA}"/>
          </ac:spMkLst>
        </pc:spChg>
        <pc:spChg chg="add mod">
          <ac:chgData name="Sue Chattoe" userId="741ab44a-d9c5-47bd-b16d-18b656618870" providerId="ADAL" clId="{6CD0DDD8-9D0B-4B5D-A18D-666C1EE8E963}" dt="2020-04-30T10:05:54.551" v="100" actId="1036"/>
          <ac:spMkLst>
            <pc:docMk/>
            <pc:sldMk cId="2235829225" sldId="387"/>
            <ac:spMk id="103" creationId="{7C3ECE4B-632D-41EF-A7B6-213480243000}"/>
          </ac:spMkLst>
        </pc:spChg>
        <pc:spChg chg="del">
          <ac:chgData name="Sue Chattoe" userId="741ab44a-d9c5-47bd-b16d-18b656618870" providerId="ADAL" clId="{6CD0DDD8-9D0B-4B5D-A18D-666C1EE8E963}" dt="2020-04-30T10:00:37.222" v="1" actId="478"/>
          <ac:spMkLst>
            <pc:docMk/>
            <pc:sldMk cId="2235829225" sldId="387"/>
            <ac:spMk id="105" creationId="{DDA9D3F4-9D37-4D11-B28B-D9094D8235CE}"/>
          </ac:spMkLst>
        </pc:spChg>
        <pc:spChg chg="del">
          <ac:chgData name="Sue Chattoe" userId="741ab44a-d9c5-47bd-b16d-18b656618870" providerId="ADAL" clId="{6CD0DDD8-9D0B-4B5D-A18D-666C1EE8E963}" dt="2020-04-30T10:00:37.222" v="1" actId="478"/>
          <ac:spMkLst>
            <pc:docMk/>
            <pc:sldMk cId="2235829225" sldId="387"/>
            <ac:spMk id="115" creationId="{2E93500F-3A72-4A6D-A9F1-50F1C8444B32}"/>
          </ac:spMkLst>
        </pc:spChg>
        <pc:spChg chg="del">
          <ac:chgData name="Sue Chattoe" userId="741ab44a-d9c5-47bd-b16d-18b656618870" providerId="ADAL" clId="{6CD0DDD8-9D0B-4B5D-A18D-666C1EE8E963}" dt="2020-04-30T10:00:37.222" v="1" actId="478"/>
          <ac:spMkLst>
            <pc:docMk/>
            <pc:sldMk cId="2235829225" sldId="387"/>
            <ac:spMk id="116" creationId="{557FE5CF-575C-428B-9CBB-DBA75AD0FE7B}"/>
          </ac:spMkLst>
        </pc:spChg>
        <pc:spChg chg="del">
          <ac:chgData name="Sue Chattoe" userId="741ab44a-d9c5-47bd-b16d-18b656618870" providerId="ADAL" clId="{6CD0DDD8-9D0B-4B5D-A18D-666C1EE8E963}" dt="2020-04-30T10:00:37.222" v="1" actId="478"/>
          <ac:spMkLst>
            <pc:docMk/>
            <pc:sldMk cId="2235829225" sldId="387"/>
            <ac:spMk id="117" creationId="{EB73E1BF-5AF5-42CB-A36E-7FF9355B6728}"/>
          </ac:spMkLst>
        </pc:spChg>
        <pc:spChg chg="del">
          <ac:chgData name="Sue Chattoe" userId="741ab44a-d9c5-47bd-b16d-18b656618870" providerId="ADAL" clId="{6CD0DDD8-9D0B-4B5D-A18D-666C1EE8E963}" dt="2020-04-30T10:00:37.222" v="1" actId="478"/>
          <ac:spMkLst>
            <pc:docMk/>
            <pc:sldMk cId="2235829225" sldId="387"/>
            <ac:spMk id="127" creationId="{E439F647-1724-4BF5-8731-0FD43EAB1953}"/>
          </ac:spMkLst>
        </pc:spChg>
        <pc:spChg chg="del">
          <ac:chgData name="Sue Chattoe" userId="741ab44a-d9c5-47bd-b16d-18b656618870" providerId="ADAL" clId="{6CD0DDD8-9D0B-4B5D-A18D-666C1EE8E963}" dt="2020-04-30T10:00:37.222" v="1" actId="478"/>
          <ac:spMkLst>
            <pc:docMk/>
            <pc:sldMk cId="2235829225" sldId="387"/>
            <ac:spMk id="140" creationId="{249C5466-F23F-4BB1-A2CB-F61B03C2DDFB}"/>
          </ac:spMkLst>
        </pc:spChg>
        <pc:spChg chg="del">
          <ac:chgData name="Sue Chattoe" userId="741ab44a-d9c5-47bd-b16d-18b656618870" providerId="ADAL" clId="{6CD0DDD8-9D0B-4B5D-A18D-666C1EE8E963}" dt="2020-04-30T10:00:41.137" v="2" actId="478"/>
          <ac:spMkLst>
            <pc:docMk/>
            <pc:sldMk cId="2235829225" sldId="387"/>
            <ac:spMk id="142" creationId="{1D96F38A-651A-49B4-B65E-9E23A1A35AA6}"/>
          </ac:spMkLst>
        </pc:spChg>
        <pc:spChg chg="del">
          <ac:chgData name="Sue Chattoe" userId="741ab44a-d9c5-47bd-b16d-18b656618870" providerId="ADAL" clId="{6CD0DDD8-9D0B-4B5D-A18D-666C1EE8E963}" dt="2020-04-30T10:00:41.137" v="2" actId="478"/>
          <ac:spMkLst>
            <pc:docMk/>
            <pc:sldMk cId="2235829225" sldId="387"/>
            <ac:spMk id="146" creationId="{D12B857E-6312-4417-A57E-FE1AA78C0EDB}"/>
          </ac:spMkLst>
        </pc:spChg>
        <pc:spChg chg="del">
          <ac:chgData name="Sue Chattoe" userId="741ab44a-d9c5-47bd-b16d-18b656618870" providerId="ADAL" clId="{6CD0DDD8-9D0B-4B5D-A18D-666C1EE8E963}" dt="2020-04-30T10:00:41.137" v="2" actId="478"/>
          <ac:spMkLst>
            <pc:docMk/>
            <pc:sldMk cId="2235829225" sldId="387"/>
            <ac:spMk id="147" creationId="{64481177-C895-4B8E-9C4D-68FAACD31A5F}"/>
          </ac:spMkLst>
        </pc:spChg>
        <pc:grpChg chg="del">
          <ac:chgData name="Sue Chattoe" userId="741ab44a-d9c5-47bd-b16d-18b656618870" providerId="ADAL" clId="{6CD0DDD8-9D0B-4B5D-A18D-666C1EE8E963}" dt="2020-04-30T10:00:37.222" v="1" actId="478"/>
          <ac:grpSpMkLst>
            <pc:docMk/>
            <pc:sldMk cId="2235829225" sldId="387"/>
            <ac:grpSpMk id="6" creationId="{67235773-B283-487A-987C-DAE1610E31D0}"/>
          </ac:grpSpMkLst>
        </pc:grpChg>
        <pc:grpChg chg="del">
          <ac:chgData name="Sue Chattoe" userId="741ab44a-d9c5-47bd-b16d-18b656618870" providerId="ADAL" clId="{6CD0DDD8-9D0B-4B5D-A18D-666C1EE8E963}" dt="2020-04-30T10:00:46.852" v="4" actId="478"/>
          <ac:grpSpMkLst>
            <pc:docMk/>
            <pc:sldMk cId="2235829225" sldId="387"/>
            <ac:grpSpMk id="94" creationId="{7DFC40E9-6D93-4BF8-80D7-42C17D3934D5}"/>
          </ac:grpSpMkLst>
        </pc:grpChg>
        <pc:grpChg chg="del">
          <ac:chgData name="Sue Chattoe" userId="741ab44a-d9c5-47bd-b16d-18b656618870" providerId="ADAL" clId="{6CD0DDD8-9D0B-4B5D-A18D-666C1EE8E963}" dt="2020-04-30T10:00:37.222" v="1" actId="478"/>
          <ac:grpSpMkLst>
            <pc:docMk/>
            <pc:sldMk cId="2235829225" sldId="387"/>
            <ac:grpSpMk id="167" creationId="{66FCF9CA-9660-4AB8-B802-2140AE400BDA}"/>
          </ac:grpSpMkLst>
        </pc:grpChg>
        <pc:grpChg chg="del">
          <ac:chgData name="Sue Chattoe" userId="741ab44a-d9c5-47bd-b16d-18b656618870" providerId="ADAL" clId="{6CD0DDD8-9D0B-4B5D-A18D-666C1EE8E963}" dt="2020-04-30T10:00:37.222" v="1" actId="478"/>
          <ac:grpSpMkLst>
            <pc:docMk/>
            <pc:sldMk cId="2235829225" sldId="387"/>
            <ac:grpSpMk id="170" creationId="{4141FBDB-69BE-48B5-8C87-5BCBA4437C39}"/>
          </ac:grpSpMkLst>
        </pc:grpChg>
        <pc:graphicFrameChg chg="del">
          <ac:chgData name="Sue Chattoe" userId="741ab44a-d9c5-47bd-b16d-18b656618870" providerId="ADAL" clId="{6CD0DDD8-9D0B-4B5D-A18D-666C1EE8E963}" dt="2020-04-30T10:00:32.176" v="0" actId="478"/>
          <ac:graphicFrameMkLst>
            <pc:docMk/>
            <pc:sldMk cId="2235829225" sldId="387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64" creationId="{18C443A5-4655-4801-A9E7-BCFE6172CD29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79" creationId="{EA01B81A-A718-48FE-AD6C-B02154898803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0" creationId="{20DE2E1D-1A61-483E-8821-0C2B2C8C5653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1" creationId="{8CCA2664-FB98-4F99-B47E-D1B9FEFB49EA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2" creationId="{5BE87032-B6B2-4A14-BD4D-113225B3302C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3" creationId="{E5FC510B-4ECE-45C5-8A19-616505F1FCFE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4" creationId="{A8708FEC-ADB7-4F33-A41A-4147B82944FB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5" creationId="{76E4F34B-F7F8-478C-98C8-1E816FFB43C4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6" creationId="{508DA3AA-AF7A-4413-A778-77D2F0DB839B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7" creationId="{765F6ECD-06FD-416B-9FD9-AF9241178E64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8" creationId="{4FF0768D-E7E4-4634-86EE-5834A9F51090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89" creationId="{37AA0D40-B4BE-480D-B875-C36B47D9F8FC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90" creationId="{F3C4580B-2691-4F72-B41C-7AFD4DE7494C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91" creationId="{E5D045E7-3E3F-4CD5-AAC0-59B7BD3E6792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92" creationId="{7219F9D6-FC8E-4C56-B799-B6CD48EB43EB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41.137" v="2" actId="478"/>
          <ac:graphicFrameMkLst>
            <pc:docMk/>
            <pc:sldMk cId="2235829225" sldId="387"/>
            <ac:graphicFrameMk id="97" creationId="{79B93B59-5BFF-46BD-9A91-B1A72EFC2A16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02" creationId="{103BBB00-3802-48B2-BBD7-7B7B931656E7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08" creationId="{DFD59A3E-637B-4940-9AF5-3A62DB33FF19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09" creationId="{43A7F65B-DD01-4442-A5F4-B9ADF64D027C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10" creationId="{E40071FE-628C-4F63-9659-5154AD039C1F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12" creationId="{29D7F1D9-0EE2-4F22-B525-68831225EE13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13" creationId="{D0442E56-AFEF-40CC-A003-22CFBF2F555C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14" creationId="{88A39D59-9E91-41EF-9621-A37CA9BA2699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18" creationId="{1C43F165-7773-479C-8869-37FDBB1ACA61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19" creationId="{3595BBD8-0125-4A4F-A198-F0283A8378D4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20" creationId="{E932C6AD-FB8B-40DB-8C64-3C781CB4534B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21" creationId="{AFB0D2B9-9E8D-4C9C-BB99-20186928B276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22" creationId="{E5164F5C-8F03-4A30-9397-59FE32C88C21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23" creationId="{C21C174C-74D1-4D0A-9C34-D242470E4B48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24" creationId="{6395A490-3D30-4A6F-97D7-00370698022E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37" creationId="{8AA980BD-2358-4962-8475-8E2775335C06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38" creationId="{08CB6814-FD0F-4901-A455-63FD4E3F53C0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39" creationId="{30BE7587-B563-4F76-A579-C85A250BBA27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41" creationId="{662C466D-AC20-49FD-B804-AA3F2907923B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48" creationId="{FE0E4B32-38ED-4629-8880-78CEB3E6BD35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51" creationId="{1458F8F7-6B42-456D-BFD7-9AEE8065BC4B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60" creationId="{43520F7C-3B5B-4C43-B42A-084FA921921C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61" creationId="{F39DCF6B-F91E-4DDE-8F22-425ECCB331B4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62" creationId="{9D86FD59-CC1E-49AF-9892-3910E6E2FAD3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63" creationId="{B9BA9465-CA98-4EEF-8671-5CFF53451C0A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64" creationId="{71C7E22D-200A-4226-9A24-E9A0967446F7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65" creationId="{03DF9B92-30B1-480B-9E33-DA4DC6FE9D9B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66" creationId="{5DB54539-896D-45AE-A160-54089FAA0CE7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73" creationId="{C9E9A583-1AE6-416E-AF5C-82C9C9459730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74" creationId="{2F53DC37-408B-47A6-8DA5-3C87E3634D47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75" creationId="{0F59F500-CF36-441C-BB29-27C7F6C4D3E9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76" creationId="{C87B042F-9B95-435A-9B0D-F43F77B344CA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77" creationId="{734D93F7-6B3D-435B-9124-F1257EBF01CC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78" creationId="{1759ABDF-6969-4AF5-BBAF-D53D50D3AAB4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79" creationId="{FEA2734E-1F3F-4271-87D6-D6020DA7A287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0" creationId="{EB3AFC61-EC7A-4DB0-BDFD-A0F49A0EF47E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1" creationId="{A1C1A559-CC31-434F-ADBF-E777E1467B53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2" creationId="{4681955E-F0B3-4C89-A3D4-A26EDF13D2D0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3" creationId="{FE2DC2AC-31E9-4CE4-B9DD-DAAE12FF352F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4" creationId="{C972785E-36AC-4307-A99D-4BF08FC126B8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5" creationId="{7E30AD49-6D15-4432-AA08-24EBCCA093A1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6" creationId="{4A633100-82B1-4790-9DF2-AD4BE38E0FA9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7" creationId="{0A9A9264-E7BC-4629-A482-6FADD2BE31DF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8" creationId="{8855C330-EAB0-4C2D-8929-E20FF5E18620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89" creationId="{AB6B9C5A-CCA7-4CEE-BB58-AD90FB0748C2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90" creationId="{1932273C-B357-4D97-A037-D88712BE54E9}"/>
          </ac:graphicFrameMkLst>
        </pc:graphicFrameChg>
        <pc:graphicFrameChg chg="del">
          <ac:chgData name="Sue Chattoe" userId="741ab44a-d9c5-47bd-b16d-18b656618870" providerId="ADAL" clId="{6CD0DDD8-9D0B-4B5D-A18D-666C1EE8E963}" dt="2020-04-30T10:00:37.222" v="1" actId="478"/>
          <ac:graphicFrameMkLst>
            <pc:docMk/>
            <pc:sldMk cId="2235829225" sldId="387"/>
            <ac:graphicFrameMk id="191" creationId="{81242E9B-F742-47E4-99B6-D06C28E4F320}"/>
          </ac:graphicFrameMkLst>
        </pc:graphicFrameChg>
        <pc:picChg chg="del">
          <ac:chgData name="Sue Chattoe" userId="741ab44a-d9c5-47bd-b16d-18b656618870" providerId="ADAL" clId="{6CD0DDD8-9D0B-4B5D-A18D-666C1EE8E963}" dt="2020-04-30T10:00:43.321" v="3" actId="478"/>
          <ac:picMkLst>
            <pc:docMk/>
            <pc:sldMk cId="2235829225" sldId="387"/>
            <ac:picMk id="7" creationId="{E228F32B-6004-445A-8035-14684A047263}"/>
          </ac:picMkLst>
        </pc:picChg>
        <pc:picChg chg="del">
          <ac:chgData name="Sue Chattoe" userId="741ab44a-d9c5-47bd-b16d-18b656618870" providerId="ADAL" clId="{6CD0DDD8-9D0B-4B5D-A18D-666C1EE8E963}" dt="2020-04-30T10:00:41.137" v="2" actId="478"/>
          <ac:picMkLst>
            <pc:docMk/>
            <pc:sldMk cId="2235829225" sldId="387"/>
            <ac:picMk id="128" creationId="{E40FD45B-D97B-46D8-90C8-9EAE11614F3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5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94686C-9148-4804-9863-1F371813F7A8}"/>
              </a:ext>
            </a:extLst>
          </p:cNvPr>
          <p:cNvSpPr txBox="1"/>
          <p:nvPr/>
        </p:nvSpPr>
        <p:spPr>
          <a:xfrm>
            <a:off x="1720551" y="3932586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69E95CF-7A42-4391-99C4-10C40B8A6EDA}"/>
              </a:ext>
            </a:extLst>
          </p:cNvPr>
          <p:cNvSpPr txBox="1"/>
          <p:nvPr/>
        </p:nvSpPr>
        <p:spPr>
          <a:xfrm>
            <a:off x="4929659" y="3932586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C3ECE4B-632D-41EF-A7B6-213480243000}"/>
              </a:ext>
            </a:extLst>
          </p:cNvPr>
          <p:cNvSpPr txBox="1"/>
          <p:nvPr/>
        </p:nvSpPr>
        <p:spPr>
          <a:xfrm>
            <a:off x="206074" y="8659335"/>
            <a:ext cx="6444000" cy="5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29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25D84F-D6C5-418D-A23E-B0EC99C045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86144f90-c7b6-48d0-aae5-f5e9e48cc3df"/>
    <ds:schemaRef ds:uri="http://purl.org/dc/dcmitype/"/>
    <ds:schemaRef ds:uri="http://schemas.microsoft.com/office/2006/metadata/properties"/>
    <ds:schemaRef ds:uri="http://purl.org/dc/elements/1.1/"/>
    <ds:schemaRef ds:uri="5c7a0828-c5e4-45f8-a074-18a8fdc88ec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Multiply Fractions by Integers Worksheet</dc:title>
  <dc:creator>Sian Stebbings</dc:creator>
  <cp:lastModifiedBy>Sue Chattoe</cp:lastModifiedBy>
  <cp:revision>9</cp:revision>
  <dcterms:created xsi:type="dcterms:W3CDTF">2018-10-23T11:51:23Z</dcterms:created>
  <dcterms:modified xsi:type="dcterms:W3CDTF">2020-04-30T10:06:26Z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