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sldIdLst>
    <p:sldId id="387" r:id="rId5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eth Powdrill" initials="BP" lastIdx="1" clrIdx="0">
    <p:extLst>
      <p:ext uri="{19B8F6BF-5375-455C-9EA6-DF929625EA0E}">
        <p15:presenceInfo xmlns:p15="http://schemas.microsoft.com/office/powerpoint/2012/main" userId="Beth Powdrill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  <a:srgbClr val="FF9300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EB01FDF-8816-4C1E-BA78-A7191DFBAB6C}" v="10" dt="2020-04-30T07:29:34.36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858"/>
    <p:restoredTop sz="95220" autoAdjust="0"/>
  </p:normalViewPr>
  <p:slideViewPr>
    <p:cSldViewPr snapToGrid="0">
      <p:cViewPr>
        <p:scale>
          <a:sx n="100" d="100"/>
          <a:sy n="100" d="100"/>
        </p:scale>
        <p:origin x="1266" y="-28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ue Chattoe" userId="741ab44a-d9c5-47bd-b16d-18b656618870" providerId="ADAL" clId="{28E35C46-4678-4CBB-B008-2DCD3A4A9365}"/>
    <pc:docChg chg="custSel delSld modSld">
      <pc:chgData name="Sue Chattoe" userId="741ab44a-d9c5-47bd-b16d-18b656618870" providerId="ADAL" clId="{28E35C46-4678-4CBB-B008-2DCD3A4A9365}" dt="2020-04-30T07:29:53.774" v="34" actId="47"/>
      <pc:docMkLst>
        <pc:docMk/>
      </pc:docMkLst>
      <pc:sldChg chg="del">
        <pc:chgData name="Sue Chattoe" userId="741ab44a-d9c5-47bd-b16d-18b656618870" providerId="ADAL" clId="{28E35C46-4678-4CBB-B008-2DCD3A4A9365}" dt="2020-04-30T07:29:53.774" v="34" actId="47"/>
        <pc:sldMkLst>
          <pc:docMk/>
          <pc:sldMk cId="2949876340" sldId="386"/>
        </pc:sldMkLst>
      </pc:sldChg>
      <pc:sldChg chg="addSp delSp modSp mod setBg">
        <pc:chgData name="Sue Chattoe" userId="741ab44a-d9c5-47bd-b16d-18b656618870" providerId="ADAL" clId="{28E35C46-4678-4CBB-B008-2DCD3A4A9365}" dt="2020-04-30T07:29:40.680" v="33" actId="1076"/>
        <pc:sldMkLst>
          <pc:docMk/>
          <pc:sldMk cId="2259467466" sldId="387"/>
        </pc:sldMkLst>
        <pc:spChg chg="add mod">
          <ac:chgData name="Sue Chattoe" userId="741ab44a-d9c5-47bd-b16d-18b656618870" providerId="ADAL" clId="{28E35C46-4678-4CBB-B008-2DCD3A4A9365}" dt="2020-04-30T07:29:08.016" v="27" actId="1035"/>
          <ac:spMkLst>
            <pc:docMk/>
            <pc:sldMk cId="2259467466" sldId="387"/>
            <ac:spMk id="2" creationId="{0E87C8FD-1D37-4BA0-9542-D7EF48A7D633}"/>
          </ac:spMkLst>
        </pc:spChg>
        <pc:spChg chg="add mod">
          <ac:chgData name="Sue Chattoe" userId="741ab44a-d9c5-47bd-b16d-18b656618870" providerId="ADAL" clId="{28E35C46-4678-4CBB-B008-2DCD3A4A9365}" dt="2020-04-30T07:29:14.428" v="29" actId="1076"/>
          <ac:spMkLst>
            <pc:docMk/>
            <pc:sldMk cId="2259467466" sldId="387"/>
            <ac:spMk id="42" creationId="{7EBFD791-82EA-4FA6-8BD9-0E3253363E94}"/>
          </ac:spMkLst>
        </pc:spChg>
        <pc:spChg chg="add mod">
          <ac:chgData name="Sue Chattoe" userId="741ab44a-d9c5-47bd-b16d-18b656618870" providerId="ADAL" clId="{28E35C46-4678-4CBB-B008-2DCD3A4A9365}" dt="2020-04-30T07:29:24.518" v="31" actId="1076"/>
          <ac:spMkLst>
            <pc:docMk/>
            <pc:sldMk cId="2259467466" sldId="387"/>
            <ac:spMk id="43" creationId="{9D124CD4-4C94-4A71-A9E8-E274D5D94533}"/>
          </ac:spMkLst>
        </pc:spChg>
        <pc:spChg chg="add mod">
          <ac:chgData name="Sue Chattoe" userId="741ab44a-d9c5-47bd-b16d-18b656618870" providerId="ADAL" clId="{28E35C46-4678-4CBB-B008-2DCD3A4A9365}" dt="2020-04-30T07:29:40.680" v="33" actId="1076"/>
          <ac:spMkLst>
            <pc:docMk/>
            <pc:sldMk cId="2259467466" sldId="387"/>
            <ac:spMk id="44" creationId="{D1CE82ED-F44D-42FF-87EC-065D18C520BE}"/>
          </ac:spMkLst>
        </pc:spChg>
        <pc:spChg chg="del">
          <ac:chgData name="Sue Chattoe" userId="741ab44a-d9c5-47bd-b16d-18b656618870" providerId="ADAL" clId="{28E35C46-4678-4CBB-B008-2DCD3A4A9365}" dt="2020-04-30T07:26:45.110" v="2" actId="478"/>
          <ac:spMkLst>
            <pc:docMk/>
            <pc:sldMk cId="2259467466" sldId="387"/>
            <ac:spMk id="53" creationId="{DC8B5BE9-D9E4-4D2D-9C67-B0D2943B5DC1}"/>
          </ac:spMkLst>
        </pc:spChg>
        <pc:spChg chg="del">
          <ac:chgData name="Sue Chattoe" userId="741ab44a-d9c5-47bd-b16d-18b656618870" providerId="ADAL" clId="{28E35C46-4678-4CBB-B008-2DCD3A4A9365}" dt="2020-04-30T07:26:45.110" v="2" actId="478"/>
          <ac:spMkLst>
            <pc:docMk/>
            <pc:sldMk cId="2259467466" sldId="387"/>
            <ac:spMk id="70" creationId="{5B351149-3FFF-4AE9-B9CA-BDFD8EB3C935}"/>
          </ac:spMkLst>
        </pc:spChg>
        <pc:spChg chg="del">
          <ac:chgData name="Sue Chattoe" userId="741ab44a-d9c5-47bd-b16d-18b656618870" providerId="ADAL" clId="{28E35C46-4678-4CBB-B008-2DCD3A4A9365}" dt="2020-04-30T07:26:45.110" v="2" actId="478"/>
          <ac:spMkLst>
            <pc:docMk/>
            <pc:sldMk cId="2259467466" sldId="387"/>
            <ac:spMk id="72" creationId="{19569112-C80A-412A-948D-885E7D21E9BD}"/>
          </ac:spMkLst>
        </pc:spChg>
        <pc:spChg chg="del">
          <ac:chgData name="Sue Chattoe" userId="741ab44a-d9c5-47bd-b16d-18b656618870" providerId="ADAL" clId="{28E35C46-4678-4CBB-B008-2DCD3A4A9365}" dt="2020-04-30T07:26:45.110" v="2" actId="478"/>
          <ac:spMkLst>
            <pc:docMk/>
            <pc:sldMk cId="2259467466" sldId="387"/>
            <ac:spMk id="73" creationId="{0554A3F5-3680-4FF8-B01C-D88625E40F10}"/>
          </ac:spMkLst>
        </pc:spChg>
        <pc:spChg chg="del">
          <ac:chgData name="Sue Chattoe" userId="741ab44a-d9c5-47bd-b16d-18b656618870" providerId="ADAL" clId="{28E35C46-4678-4CBB-B008-2DCD3A4A9365}" dt="2020-04-30T07:26:45.110" v="2" actId="478"/>
          <ac:spMkLst>
            <pc:docMk/>
            <pc:sldMk cId="2259467466" sldId="387"/>
            <ac:spMk id="77" creationId="{F0C207AA-AE7D-4E3E-A7E5-1A37360E3659}"/>
          </ac:spMkLst>
        </pc:spChg>
        <pc:spChg chg="del">
          <ac:chgData name="Sue Chattoe" userId="741ab44a-d9c5-47bd-b16d-18b656618870" providerId="ADAL" clId="{28E35C46-4678-4CBB-B008-2DCD3A4A9365}" dt="2020-04-30T07:26:45.110" v="2" actId="478"/>
          <ac:spMkLst>
            <pc:docMk/>
            <pc:sldMk cId="2259467466" sldId="387"/>
            <ac:spMk id="78" creationId="{2547677D-650B-4D18-B9C0-FDF0689A1BDD}"/>
          </ac:spMkLst>
        </pc:spChg>
        <pc:spChg chg="del">
          <ac:chgData name="Sue Chattoe" userId="741ab44a-d9c5-47bd-b16d-18b656618870" providerId="ADAL" clId="{28E35C46-4678-4CBB-B008-2DCD3A4A9365}" dt="2020-04-30T07:26:45.110" v="2" actId="478"/>
          <ac:spMkLst>
            <pc:docMk/>
            <pc:sldMk cId="2259467466" sldId="387"/>
            <ac:spMk id="81" creationId="{7A8ED1F9-9366-4483-A4EC-57B6EB4BCCE9}"/>
          </ac:spMkLst>
        </pc:spChg>
        <pc:spChg chg="del">
          <ac:chgData name="Sue Chattoe" userId="741ab44a-d9c5-47bd-b16d-18b656618870" providerId="ADAL" clId="{28E35C46-4678-4CBB-B008-2DCD3A4A9365}" dt="2020-04-30T07:26:45.110" v="2" actId="478"/>
          <ac:spMkLst>
            <pc:docMk/>
            <pc:sldMk cId="2259467466" sldId="387"/>
            <ac:spMk id="82" creationId="{5E71F7EB-753C-4F82-868F-BA1213D656FA}"/>
          </ac:spMkLst>
        </pc:spChg>
        <pc:spChg chg="del">
          <ac:chgData name="Sue Chattoe" userId="741ab44a-d9c5-47bd-b16d-18b656618870" providerId="ADAL" clId="{28E35C46-4678-4CBB-B008-2DCD3A4A9365}" dt="2020-04-30T07:26:45.110" v="2" actId="478"/>
          <ac:spMkLst>
            <pc:docMk/>
            <pc:sldMk cId="2259467466" sldId="387"/>
            <ac:spMk id="83" creationId="{AB9FA93D-9242-4416-A42C-978191C121F2}"/>
          </ac:spMkLst>
        </pc:spChg>
        <pc:spChg chg="del">
          <ac:chgData name="Sue Chattoe" userId="741ab44a-d9c5-47bd-b16d-18b656618870" providerId="ADAL" clId="{28E35C46-4678-4CBB-B008-2DCD3A4A9365}" dt="2020-04-30T07:26:45.110" v="2" actId="478"/>
          <ac:spMkLst>
            <pc:docMk/>
            <pc:sldMk cId="2259467466" sldId="387"/>
            <ac:spMk id="95" creationId="{9E164E5E-1458-43A9-9421-2958B66331DE}"/>
          </ac:spMkLst>
        </pc:spChg>
        <pc:spChg chg="del">
          <ac:chgData name="Sue Chattoe" userId="741ab44a-d9c5-47bd-b16d-18b656618870" providerId="ADAL" clId="{28E35C46-4678-4CBB-B008-2DCD3A4A9365}" dt="2020-04-30T07:26:45.110" v="2" actId="478"/>
          <ac:spMkLst>
            <pc:docMk/>
            <pc:sldMk cId="2259467466" sldId="387"/>
            <ac:spMk id="96" creationId="{507EDC83-18CE-4561-BEB1-1CB4B8035E89}"/>
          </ac:spMkLst>
        </pc:spChg>
        <pc:spChg chg="del">
          <ac:chgData name="Sue Chattoe" userId="741ab44a-d9c5-47bd-b16d-18b656618870" providerId="ADAL" clId="{28E35C46-4678-4CBB-B008-2DCD3A4A9365}" dt="2020-04-30T07:26:45.110" v="2" actId="478"/>
          <ac:spMkLst>
            <pc:docMk/>
            <pc:sldMk cId="2259467466" sldId="387"/>
            <ac:spMk id="97" creationId="{45A5B8D5-37BA-49C1-AA03-075939C940EE}"/>
          </ac:spMkLst>
        </pc:spChg>
        <pc:spChg chg="del">
          <ac:chgData name="Sue Chattoe" userId="741ab44a-d9c5-47bd-b16d-18b656618870" providerId="ADAL" clId="{28E35C46-4678-4CBB-B008-2DCD3A4A9365}" dt="2020-04-30T07:26:45.110" v="2" actId="478"/>
          <ac:spMkLst>
            <pc:docMk/>
            <pc:sldMk cId="2259467466" sldId="387"/>
            <ac:spMk id="98" creationId="{91B92E33-A681-4D72-8BB2-6C06F89289C6}"/>
          </ac:spMkLst>
        </pc:spChg>
        <pc:spChg chg="del">
          <ac:chgData name="Sue Chattoe" userId="741ab44a-d9c5-47bd-b16d-18b656618870" providerId="ADAL" clId="{28E35C46-4678-4CBB-B008-2DCD3A4A9365}" dt="2020-04-30T07:26:45.110" v="2" actId="478"/>
          <ac:spMkLst>
            <pc:docMk/>
            <pc:sldMk cId="2259467466" sldId="387"/>
            <ac:spMk id="99" creationId="{8397DB6B-8C23-4E2E-A098-72BCDB4551FA}"/>
          </ac:spMkLst>
        </pc:spChg>
        <pc:spChg chg="del">
          <ac:chgData name="Sue Chattoe" userId="741ab44a-d9c5-47bd-b16d-18b656618870" providerId="ADAL" clId="{28E35C46-4678-4CBB-B008-2DCD3A4A9365}" dt="2020-04-30T07:26:45.110" v="2" actId="478"/>
          <ac:spMkLst>
            <pc:docMk/>
            <pc:sldMk cId="2259467466" sldId="387"/>
            <ac:spMk id="100" creationId="{B47F5918-3236-4DF5-AC47-CBA7244FD04D}"/>
          </ac:spMkLst>
        </pc:spChg>
        <pc:spChg chg="del">
          <ac:chgData name="Sue Chattoe" userId="741ab44a-d9c5-47bd-b16d-18b656618870" providerId="ADAL" clId="{28E35C46-4678-4CBB-B008-2DCD3A4A9365}" dt="2020-04-30T07:26:45.110" v="2" actId="478"/>
          <ac:spMkLst>
            <pc:docMk/>
            <pc:sldMk cId="2259467466" sldId="387"/>
            <ac:spMk id="101" creationId="{1705E50A-FFBC-4038-99AA-9E079CFD6D6A}"/>
          </ac:spMkLst>
        </pc:spChg>
        <pc:spChg chg="del">
          <ac:chgData name="Sue Chattoe" userId="741ab44a-d9c5-47bd-b16d-18b656618870" providerId="ADAL" clId="{28E35C46-4678-4CBB-B008-2DCD3A4A9365}" dt="2020-04-30T07:26:45.110" v="2" actId="478"/>
          <ac:spMkLst>
            <pc:docMk/>
            <pc:sldMk cId="2259467466" sldId="387"/>
            <ac:spMk id="102" creationId="{2B4B95DB-F32E-46F1-A9B5-CBEF6A1A887A}"/>
          </ac:spMkLst>
        </pc:spChg>
        <pc:spChg chg="del">
          <ac:chgData name="Sue Chattoe" userId="741ab44a-d9c5-47bd-b16d-18b656618870" providerId="ADAL" clId="{28E35C46-4678-4CBB-B008-2DCD3A4A9365}" dt="2020-04-30T07:26:45.110" v="2" actId="478"/>
          <ac:spMkLst>
            <pc:docMk/>
            <pc:sldMk cId="2259467466" sldId="387"/>
            <ac:spMk id="103" creationId="{16E3B3BF-27F8-4CF2-B340-D184238FDFB6}"/>
          </ac:spMkLst>
        </pc:spChg>
        <pc:spChg chg="del">
          <ac:chgData name="Sue Chattoe" userId="741ab44a-d9c5-47bd-b16d-18b656618870" providerId="ADAL" clId="{28E35C46-4678-4CBB-B008-2DCD3A4A9365}" dt="2020-04-30T07:26:45.110" v="2" actId="478"/>
          <ac:spMkLst>
            <pc:docMk/>
            <pc:sldMk cId="2259467466" sldId="387"/>
            <ac:spMk id="104" creationId="{CFE38190-EA76-4936-8E70-C162948395BF}"/>
          </ac:spMkLst>
        </pc:spChg>
        <pc:spChg chg="del">
          <ac:chgData name="Sue Chattoe" userId="741ab44a-d9c5-47bd-b16d-18b656618870" providerId="ADAL" clId="{28E35C46-4678-4CBB-B008-2DCD3A4A9365}" dt="2020-04-30T07:26:45.110" v="2" actId="478"/>
          <ac:spMkLst>
            <pc:docMk/>
            <pc:sldMk cId="2259467466" sldId="387"/>
            <ac:spMk id="105" creationId="{A2CF7B4F-95E2-43BB-BECB-5843037D3760}"/>
          </ac:spMkLst>
        </pc:spChg>
        <pc:spChg chg="del">
          <ac:chgData name="Sue Chattoe" userId="741ab44a-d9c5-47bd-b16d-18b656618870" providerId="ADAL" clId="{28E35C46-4678-4CBB-B008-2DCD3A4A9365}" dt="2020-04-30T07:26:45.110" v="2" actId="478"/>
          <ac:spMkLst>
            <pc:docMk/>
            <pc:sldMk cId="2259467466" sldId="387"/>
            <ac:spMk id="106" creationId="{BB91EA9A-DFEE-4783-9F49-68587C32AB53}"/>
          </ac:spMkLst>
        </pc:spChg>
        <pc:grpChg chg="del">
          <ac:chgData name="Sue Chattoe" userId="741ab44a-d9c5-47bd-b16d-18b656618870" providerId="ADAL" clId="{28E35C46-4678-4CBB-B008-2DCD3A4A9365}" dt="2020-04-30T07:26:39.544" v="1" actId="478"/>
          <ac:grpSpMkLst>
            <pc:docMk/>
            <pc:sldMk cId="2259467466" sldId="387"/>
            <ac:grpSpMk id="45" creationId="{72F9B902-ADE7-4B67-9730-A93E3A08519B}"/>
          </ac:grpSpMkLst>
        </pc:grpChg>
        <pc:graphicFrameChg chg="del">
          <ac:chgData name="Sue Chattoe" userId="741ab44a-d9c5-47bd-b16d-18b656618870" providerId="ADAL" clId="{28E35C46-4678-4CBB-B008-2DCD3A4A9365}" dt="2020-04-30T07:26:36.447" v="0" actId="478"/>
          <ac:graphicFrameMkLst>
            <pc:docMk/>
            <pc:sldMk cId="2259467466" sldId="387"/>
            <ac:graphicFrameMk id="41" creationId="{E29B27C4-C26B-4A0D-8450-77EF046FA962}"/>
          </ac:graphicFrameMkLst>
        </pc:graphicFrameChg>
        <pc:graphicFrameChg chg="del">
          <ac:chgData name="Sue Chattoe" userId="741ab44a-d9c5-47bd-b16d-18b656618870" providerId="ADAL" clId="{28E35C46-4678-4CBB-B008-2DCD3A4A9365}" dt="2020-04-30T07:26:45.110" v="2" actId="478"/>
          <ac:graphicFrameMkLst>
            <pc:docMk/>
            <pc:sldMk cId="2259467466" sldId="387"/>
            <ac:graphicFrameMk id="46" creationId="{AE7D1D99-BA04-4CEB-80F9-97D572322876}"/>
          </ac:graphicFrameMkLst>
        </pc:graphicFrameChg>
        <pc:graphicFrameChg chg="del">
          <ac:chgData name="Sue Chattoe" userId="741ab44a-d9c5-47bd-b16d-18b656618870" providerId="ADAL" clId="{28E35C46-4678-4CBB-B008-2DCD3A4A9365}" dt="2020-04-30T07:26:45.110" v="2" actId="478"/>
          <ac:graphicFrameMkLst>
            <pc:docMk/>
            <pc:sldMk cId="2259467466" sldId="387"/>
            <ac:graphicFrameMk id="47" creationId="{A6BF2CE4-C03E-4C18-A15A-7CB6DEA0E72B}"/>
          </ac:graphicFrameMkLst>
        </pc:graphicFrameChg>
        <pc:graphicFrameChg chg="del">
          <ac:chgData name="Sue Chattoe" userId="741ab44a-d9c5-47bd-b16d-18b656618870" providerId="ADAL" clId="{28E35C46-4678-4CBB-B008-2DCD3A4A9365}" dt="2020-04-30T07:26:50.416" v="3" actId="478"/>
          <ac:graphicFrameMkLst>
            <pc:docMk/>
            <pc:sldMk cId="2259467466" sldId="387"/>
            <ac:graphicFrameMk id="48" creationId="{8DDC4162-9ABE-4EB4-80CE-9F919AF526B3}"/>
          </ac:graphicFrameMkLst>
        </pc:graphicFrameChg>
        <pc:graphicFrameChg chg="del">
          <ac:chgData name="Sue Chattoe" userId="741ab44a-d9c5-47bd-b16d-18b656618870" providerId="ADAL" clId="{28E35C46-4678-4CBB-B008-2DCD3A4A9365}" dt="2020-04-30T07:26:45.110" v="2" actId="478"/>
          <ac:graphicFrameMkLst>
            <pc:docMk/>
            <pc:sldMk cId="2259467466" sldId="387"/>
            <ac:graphicFrameMk id="51" creationId="{DE638886-AC99-42FF-84C9-E1AD53B14E56}"/>
          </ac:graphicFrameMkLst>
        </pc:graphicFrameChg>
        <pc:graphicFrameChg chg="del">
          <ac:chgData name="Sue Chattoe" userId="741ab44a-d9c5-47bd-b16d-18b656618870" providerId="ADAL" clId="{28E35C46-4678-4CBB-B008-2DCD3A4A9365}" dt="2020-04-30T07:26:45.110" v="2" actId="478"/>
          <ac:graphicFrameMkLst>
            <pc:docMk/>
            <pc:sldMk cId="2259467466" sldId="387"/>
            <ac:graphicFrameMk id="57" creationId="{CA186D8C-0D96-4F1F-A52A-C798530B16B8}"/>
          </ac:graphicFrameMkLst>
        </pc:graphicFrameChg>
        <pc:graphicFrameChg chg="del">
          <ac:chgData name="Sue Chattoe" userId="741ab44a-d9c5-47bd-b16d-18b656618870" providerId="ADAL" clId="{28E35C46-4678-4CBB-B008-2DCD3A4A9365}" dt="2020-04-30T07:26:45.110" v="2" actId="478"/>
          <ac:graphicFrameMkLst>
            <pc:docMk/>
            <pc:sldMk cId="2259467466" sldId="387"/>
            <ac:graphicFrameMk id="58" creationId="{45981B85-0BF7-42F1-AD25-89F9ED35BFFA}"/>
          </ac:graphicFrameMkLst>
        </pc:graphicFrameChg>
        <pc:graphicFrameChg chg="del">
          <ac:chgData name="Sue Chattoe" userId="741ab44a-d9c5-47bd-b16d-18b656618870" providerId="ADAL" clId="{28E35C46-4678-4CBB-B008-2DCD3A4A9365}" dt="2020-04-30T07:26:45.110" v="2" actId="478"/>
          <ac:graphicFrameMkLst>
            <pc:docMk/>
            <pc:sldMk cId="2259467466" sldId="387"/>
            <ac:graphicFrameMk id="60" creationId="{A972F1A2-A42C-4E2A-BDDF-95264D9C7B77}"/>
          </ac:graphicFrameMkLst>
        </pc:graphicFrameChg>
        <pc:graphicFrameChg chg="del">
          <ac:chgData name="Sue Chattoe" userId="741ab44a-d9c5-47bd-b16d-18b656618870" providerId="ADAL" clId="{28E35C46-4678-4CBB-B008-2DCD3A4A9365}" dt="2020-04-30T07:26:45.110" v="2" actId="478"/>
          <ac:graphicFrameMkLst>
            <pc:docMk/>
            <pc:sldMk cId="2259467466" sldId="387"/>
            <ac:graphicFrameMk id="79" creationId="{E7449437-4517-4792-A2C5-8E07B09E0F86}"/>
          </ac:graphicFrameMkLst>
        </pc:graphicFrameChg>
        <pc:graphicFrameChg chg="del">
          <ac:chgData name="Sue Chattoe" userId="741ab44a-d9c5-47bd-b16d-18b656618870" providerId="ADAL" clId="{28E35C46-4678-4CBB-B008-2DCD3A4A9365}" dt="2020-04-30T07:26:45.110" v="2" actId="478"/>
          <ac:graphicFrameMkLst>
            <pc:docMk/>
            <pc:sldMk cId="2259467466" sldId="387"/>
            <ac:graphicFrameMk id="80" creationId="{5172FBE7-19CC-4DE0-AD63-E162819F0BC8}"/>
          </ac:graphicFrameMkLst>
        </pc:graphicFrameChg>
        <pc:graphicFrameChg chg="del">
          <ac:chgData name="Sue Chattoe" userId="741ab44a-d9c5-47bd-b16d-18b656618870" providerId="ADAL" clId="{28E35C46-4678-4CBB-B008-2DCD3A4A9365}" dt="2020-04-30T07:26:45.110" v="2" actId="478"/>
          <ac:graphicFrameMkLst>
            <pc:docMk/>
            <pc:sldMk cId="2259467466" sldId="387"/>
            <ac:graphicFrameMk id="108" creationId="{3A8BD796-8ABE-4308-A09D-35B23E8710EC}"/>
          </ac:graphicFrameMkLst>
        </pc:graphicFrameChg>
        <pc:graphicFrameChg chg="del">
          <ac:chgData name="Sue Chattoe" userId="741ab44a-d9c5-47bd-b16d-18b656618870" providerId="ADAL" clId="{28E35C46-4678-4CBB-B008-2DCD3A4A9365}" dt="2020-04-30T07:26:45.110" v="2" actId="478"/>
          <ac:graphicFrameMkLst>
            <pc:docMk/>
            <pc:sldMk cId="2259467466" sldId="387"/>
            <ac:graphicFrameMk id="109" creationId="{E4530206-F284-4AF7-A468-DC6F0CA30310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63DDA6-D4D0-4322-9B3C-3ADF18CAA286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E5D9B6-4BA5-4C8D-8BDA-79948A566B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14195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60E751B-C1A2-430B-AEE1-01E11749739A}" type="slidenum">
              <a:rPr lang="en-GB" altLang="en-US" sz="1300" smtClean="0"/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n-GB" altLang="en-US" sz="1300"/>
          </a:p>
        </p:txBody>
      </p:sp>
      <p:sp>
        <p:nvSpPr>
          <p:cNvPr id="409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85988" y="733425"/>
            <a:ext cx="2508250" cy="36226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0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7388" y="4589463"/>
            <a:ext cx="5507037" cy="434816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3796" tIns="41898" rIns="83796" bIns="41898" anchor="ctr"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68556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5157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8819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90977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3076082"/>
            <a:ext cx="5822950" cy="21157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05/02/15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6835AA-8084-4E49-B25F-C4E2C7BD67A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9474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7773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4858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3625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3223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871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5374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0174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764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F71B1A-417D-4BDA-BA72-CE7EB988A151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8015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87C8FD-1D37-4BA0-9542-D7EF48A7D633}"/>
              </a:ext>
            </a:extLst>
          </p:cNvPr>
          <p:cNvSpPr txBox="1"/>
          <p:nvPr/>
        </p:nvSpPr>
        <p:spPr>
          <a:xfrm>
            <a:off x="2121195" y="6806496"/>
            <a:ext cx="568841" cy="5616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7EBFD791-82EA-4FA6-8BD9-0E3253363E94}"/>
              </a:ext>
            </a:extLst>
          </p:cNvPr>
          <p:cNvSpPr txBox="1"/>
          <p:nvPr/>
        </p:nvSpPr>
        <p:spPr>
          <a:xfrm>
            <a:off x="4369095" y="6806496"/>
            <a:ext cx="568841" cy="5616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9D124CD4-4C94-4A71-A9E8-E274D5D94533}"/>
              </a:ext>
            </a:extLst>
          </p:cNvPr>
          <p:cNvSpPr txBox="1"/>
          <p:nvPr/>
        </p:nvSpPr>
        <p:spPr>
          <a:xfrm>
            <a:off x="3245145" y="7578021"/>
            <a:ext cx="568841" cy="5616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D1CE82ED-F44D-42FF-87EC-065D18C520BE}"/>
              </a:ext>
            </a:extLst>
          </p:cNvPr>
          <p:cNvSpPr txBox="1"/>
          <p:nvPr/>
        </p:nvSpPr>
        <p:spPr>
          <a:xfrm>
            <a:off x="4369095" y="7578021"/>
            <a:ext cx="568841" cy="5616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GB" sz="12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946746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Custom 3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0563C1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28500E97074E9232E002F87A0DA8" ma:contentTypeVersion="9" ma:contentTypeDescription="Create a new document." ma:contentTypeScope="" ma:versionID="066ddb0580c6cb957c158bf950613a88">
  <xsd:schema xmlns:xsd="http://www.w3.org/2001/XMLSchema" xmlns:xs="http://www.w3.org/2001/XMLSchema" xmlns:p="http://schemas.microsoft.com/office/2006/metadata/properties" xmlns:ns2="86144f90-c7b6-48d0-aae5-f5e9e48cc3df" xmlns:ns3="5c7a0828-c5e4-45f8-a074-18a8fdc88ec6" targetNamespace="http://schemas.microsoft.com/office/2006/metadata/properties" ma:root="true" ma:fieldsID="b6edf0ecd0c2312d28fd762618f18263" ns2:_="" ns3:_="">
    <xsd:import namespace="86144f90-c7b6-48d0-aae5-f5e9e48cc3df"/>
    <xsd:import namespace="5c7a0828-c5e4-45f8-a074-18a8fdc88ec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144f90-c7b6-48d0-aae5-f5e9e48cc3d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7a0828-c5e4-45f8-a074-18a8fdc88e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BFA0669-9B32-4C93-BEAE-CDD33262B33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E759B5E-B001-436F-86B7-489A2C6A39DF}">
  <ds:schemaRefs>
    <ds:schemaRef ds:uri="http://schemas.microsoft.com/office/2006/documentManagement/types"/>
    <ds:schemaRef ds:uri="http://schemas.microsoft.com/office/infopath/2007/PartnerControls"/>
    <ds:schemaRef ds:uri="86144f90-c7b6-48d0-aae5-f5e9e48cc3df"/>
    <ds:schemaRef ds:uri="http://purl.org/dc/elements/1.1/"/>
    <ds:schemaRef ds:uri="http://schemas.microsoft.com/office/2006/metadata/properties"/>
    <ds:schemaRef ds:uri="http://schemas.microsoft.com/sharepoint/v3"/>
    <ds:schemaRef ds:uri="http://purl.org/dc/terms/"/>
    <ds:schemaRef ds:uri="http://schemas.openxmlformats.org/package/2006/metadata/core-properties"/>
    <ds:schemaRef ds:uri="0f0ae0ff-29c4-4766-b250-c1a9bee8d430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DEE3BC22-9188-409C-84DE-0BFE6D97BC77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662</TotalTime>
  <Words>1</Words>
  <Application>Microsoft Office PowerPoint</Application>
  <PresentationFormat>A4 Paper (210x297 mm)</PresentationFormat>
  <Paragraphs>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6 Multiply Fractions by Fractions - Worksheet</dc:title>
  <dc:creator>Sian Stebbings</dc:creator>
  <cp:lastModifiedBy>Sue Chattoe</cp:lastModifiedBy>
  <cp:revision>8</cp:revision>
  <dcterms:created xsi:type="dcterms:W3CDTF">2018-10-23T11:51:23Z</dcterms:created>
  <dcterms:modified xsi:type="dcterms:W3CDTF">2020-04-30T07:29:55Z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0x0101002E2B28500E97074E9232E002F87A0DA8</vt:lpwstr>
  </property>
  <property fmtid="{D5CDD505-2E9C-101B-9397-08002B2CF9AE}" pid="3" name="TaxKeyword">
    <vt:lpwstr/>
  </property>
  <property fmtid="{D5CDD505-2E9C-101B-9397-08002B2CF9AE}" pid="4" name="AuthorIds_UIVersion_11776">
    <vt:lpwstr>37</vt:lpwstr>
  </property>
  <property fmtid="{D5CDD505-2E9C-101B-9397-08002B2CF9AE}" pid="5" name="AuthorIds_UIVersion_6144">
    <vt:lpwstr>54</vt:lpwstr>
  </property>
</Properties>
</file>