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85" r:id="rId5"/>
    <p:sldId id="388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6756"/>
    <a:srgbClr val="706F6F"/>
    <a:srgbClr val="FF9300"/>
    <a:srgbClr val="595959"/>
    <a:srgbClr val="FF0000"/>
    <a:srgbClr val="FF9933"/>
    <a:srgbClr val="66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14" autoAdjust="0"/>
    <p:restoredTop sz="95226" autoAdjust="0"/>
  </p:normalViewPr>
  <p:slideViewPr>
    <p:cSldViewPr snapToGrid="0">
      <p:cViewPr>
        <p:scale>
          <a:sx n="99" d="100"/>
          <a:sy n="99" d="100"/>
        </p:scale>
        <p:origin x="1392" y="-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3DDA6-D4D0-4322-9B3C-3ADF18CAA286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5D9B6-4BA5-4C8D-8BDA-79948A566B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1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0E751B-C1A2-430B-AEE1-01E11749739A}" type="slidenum">
              <a:rPr lang="en-GB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GB" altLang="en-US" sz="13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85988" y="733425"/>
            <a:ext cx="2508250" cy="3622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8" y="4589463"/>
            <a:ext cx="5507037" cy="43481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932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5813" algn="l"/>
                <a:tab pos="2468563" algn="l"/>
                <a:tab pos="2879725" algn="l"/>
                <a:tab pos="3290888" algn="l"/>
                <a:tab pos="3703638" algn="l"/>
                <a:tab pos="4114800" algn="l"/>
                <a:tab pos="4525963" algn="l"/>
                <a:tab pos="4938713" algn="l"/>
                <a:tab pos="5349875" algn="l"/>
                <a:tab pos="5761038" algn="l"/>
                <a:tab pos="6173788" algn="l"/>
                <a:tab pos="6584950" algn="l"/>
                <a:tab pos="6996113" algn="l"/>
                <a:tab pos="7408863" algn="l"/>
                <a:tab pos="7820025" algn="l"/>
                <a:tab pos="823118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0E751B-C1A2-430B-AEE1-01E11749739A}" type="slidenum">
              <a:rPr lang="en-GB" altLang="en-US" sz="13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GB" altLang="en-US" sz="130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85988" y="733425"/>
            <a:ext cx="2508250" cy="36226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7388" y="4589463"/>
            <a:ext cx="5507037" cy="43481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796" tIns="41898" rIns="83796" bIns="41898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26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15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81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97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076082"/>
            <a:ext cx="5822950" cy="21157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05/02/15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835AA-8084-4E49-B25F-C4E2C7BD67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7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77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85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62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223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871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374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7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64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71B1A-417D-4BDA-BA72-CE7EB988A151}" type="datetimeFigureOut">
              <a:rPr lang="en-GB" smtClean="0"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17302-AB5A-4112-82C1-E0083E1CA8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01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2D254A7E-A878-4E38-94F9-D2A81C0CE0C9}"/>
              </a:ext>
            </a:extLst>
          </p:cNvPr>
          <p:cNvSpPr>
            <a:spLocks noChangeAspect="1"/>
          </p:cNvSpPr>
          <p:nvPr/>
        </p:nvSpPr>
        <p:spPr>
          <a:xfrm>
            <a:off x="5322765" y="4868924"/>
            <a:ext cx="469232" cy="469232"/>
          </a:xfrm>
          <a:prstGeom prst="roundRect">
            <a:avLst/>
          </a:prstGeom>
          <a:noFill/>
          <a:ln w="19050">
            <a:solidFill>
              <a:srgbClr val="F767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74865A-813E-4C4E-876C-62428D350A0D}"/>
              </a:ext>
            </a:extLst>
          </p:cNvPr>
          <p:cNvSpPr txBox="1"/>
          <p:nvPr/>
        </p:nvSpPr>
        <p:spPr>
          <a:xfrm>
            <a:off x="3428999" y="465014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AD801C4-E7BD-45D5-BC9D-6DFEAC19CF8B}"/>
              </a:ext>
            </a:extLst>
          </p:cNvPr>
          <p:cNvSpPr txBox="1"/>
          <p:nvPr/>
        </p:nvSpPr>
        <p:spPr>
          <a:xfrm>
            <a:off x="3428999" y="6320174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B14F0D69-CCF8-45A8-AEA1-4DD5582396DE}"/>
              </a:ext>
            </a:extLst>
          </p:cNvPr>
          <p:cNvSpPr>
            <a:spLocks noChangeAspect="1"/>
          </p:cNvSpPr>
          <p:nvPr/>
        </p:nvSpPr>
        <p:spPr>
          <a:xfrm>
            <a:off x="4189406" y="4868924"/>
            <a:ext cx="469232" cy="469232"/>
          </a:xfrm>
          <a:prstGeom prst="roundRect">
            <a:avLst/>
          </a:prstGeom>
          <a:noFill/>
          <a:ln w="19050">
            <a:solidFill>
              <a:srgbClr val="F767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944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0086EF01-C0AF-4E4D-97CE-0DFD0986959D}"/>
              </a:ext>
            </a:extLst>
          </p:cNvPr>
          <p:cNvSpPr txBox="1"/>
          <p:nvPr/>
        </p:nvSpPr>
        <p:spPr>
          <a:xfrm>
            <a:off x="3428999" y="6320174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0F35FC9-FA4A-4D7D-9FB7-CA204BC6D8B8}"/>
              </a:ext>
            </a:extLst>
          </p:cNvPr>
          <p:cNvSpPr txBox="1"/>
          <p:nvPr/>
        </p:nvSpPr>
        <p:spPr>
          <a:xfrm>
            <a:off x="3428999" y="465014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4C47490-B4C6-4165-9E74-70C8C9448F85}"/>
              </a:ext>
            </a:extLst>
          </p:cNvPr>
          <p:cNvSpPr txBox="1"/>
          <p:nvPr/>
        </p:nvSpPr>
        <p:spPr>
          <a:xfrm>
            <a:off x="3428999" y="3393374"/>
            <a:ext cx="3283200" cy="2926800"/>
          </a:xfrm>
          <a:prstGeom prst="rect">
            <a:avLst/>
          </a:prstGeom>
          <a:noFill/>
          <a:ln w="12700">
            <a:solidFill>
              <a:srgbClr val="F76756"/>
            </a:solidFill>
          </a:ln>
        </p:spPr>
        <p:txBody>
          <a:bodyPr wrap="square" rtlCol="0">
            <a:noAutofit/>
          </a:bodyPr>
          <a:lstStyle/>
          <a:p>
            <a:endParaRPr lang="en-GB" sz="12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7747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12" ma:contentTypeDescription="Create a new document." ma:contentTypeScope="" ma:versionID="8b80b62d45d0cb23f9638cc884eb5b35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d8faad84a2e09d1453228295a3d065f1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FA0669-9B32-4C93-BEAE-CDD33262B3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E759B5E-B001-436F-86B7-489A2C6A39DF}">
  <ds:schemaRefs>
    <ds:schemaRef ds:uri="http://www.w3.org/XML/1998/namespace"/>
    <ds:schemaRef ds:uri="86144f90-c7b6-48d0-aae5-f5e9e48cc3df"/>
    <ds:schemaRef ds:uri="http://schemas.microsoft.com/office/2006/metadata/properties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0f0ae0ff-29c4-4766-b250-c1a9bee8d43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2B1FC3D-A935-42A4-A3B6-F1720CB536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</Words>
  <Application>Microsoft Office PowerPoint</Application>
  <PresentationFormat>A4 Paper (210x297 mm)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 Measures Prior Learning</dc:title>
  <dc:creator>Sian Stebbings</dc:creator>
  <cp:lastModifiedBy>Sophie Hurst</cp:lastModifiedBy>
  <cp:revision>6</cp:revision>
  <dcterms:created xsi:type="dcterms:W3CDTF">2018-10-23T11:51:23Z</dcterms:created>
  <dcterms:modified xsi:type="dcterms:W3CDTF">2021-02-12T09:20:50Z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  <property fmtid="{D5CDD505-2E9C-101B-9397-08002B2CF9AE}" pid="4" name="AuthorIds_UIVersion_11776">
    <vt:lpwstr>37</vt:lpwstr>
  </property>
  <property fmtid="{D5CDD505-2E9C-101B-9397-08002B2CF9AE}" pid="5" name="AuthorIds_UIVersion_3072">
    <vt:lpwstr>264</vt:lpwstr>
  </property>
</Properties>
</file>