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85" r:id="rId5"/>
    <p:sldId id="388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F9300"/>
    <a:srgbClr val="595959"/>
    <a:srgbClr val="FF0000"/>
    <a:srgbClr val="FF9933"/>
    <a:srgbClr val="66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14" autoAdjust="0"/>
    <p:restoredTop sz="95226" autoAdjust="0"/>
  </p:normalViewPr>
  <p:slideViewPr>
    <p:cSldViewPr snapToGrid="0">
      <p:cViewPr>
        <p:scale>
          <a:sx n="99" d="100"/>
          <a:sy n="99" d="100"/>
        </p:scale>
        <p:origin x="1392" y="-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32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269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2D254A7E-A878-4E38-94F9-D2A81C0CE0C9}"/>
              </a:ext>
            </a:extLst>
          </p:cNvPr>
          <p:cNvSpPr>
            <a:spLocks noChangeAspect="1"/>
          </p:cNvSpPr>
          <p:nvPr/>
        </p:nvSpPr>
        <p:spPr>
          <a:xfrm>
            <a:off x="5322765" y="4868924"/>
            <a:ext cx="469232" cy="469232"/>
          </a:xfrm>
          <a:prstGeom prst="roundRect">
            <a:avLst/>
          </a:prstGeom>
          <a:noFill/>
          <a:ln w="19050">
            <a:solidFill>
              <a:srgbClr val="F767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74865A-813E-4C4E-876C-62428D350A0D}"/>
              </a:ext>
            </a:extLst>
          </p:cNvPr>
          <p:cNvSpPr txBox="1"/>
          <p:nvPr/>
        </p:nvSpPr>
        <p:spPr>
          <a:xfrm>
            <a:off x="3428999" y="465014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AD801C4-E7BD-45D5-BC9D-6DFEAC19CF8B}"/>
              </a:ext>
            </a:extLst>
          </p:cNvPr>
          <p:cNvSpPr txBox="1"/>
          <p:nvPr/>
        </p:nvSpPr>
        <p:spPr>
          <a:xfrm>
            <a:off x="3428999" y="6320174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B14F0D69-CCF8-45A8-AEA1-4DD5582396DE}"/>
              </a:ext>
            </a:extLst>
          </p:cNvPr>
          <p:cNvSpPr>
            <a:spLocks noChangeAspect="1"/>
          </p:cNvSpPr>
          <p:nvPr/>
        </p:nvSpPr>
        <p:spPr>
          <a:xfrm>
            <a:off x="4189406" y="4868924"/>
            <a:ext cx="469232" cy="469232"/>
          </a:xfrm>
          <a:prstGeom prst="roundRect">
            <a:avLst/>
          </a:prstGeom>
          <a:noFill/>
          <a:ln w="19050">
            <a:solidFill>
              <a:srgbClr val="F767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44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>
            <a:extLst>
              <a:ext uri="{FF2B5EF4-FFF2-40B4-BE49-F238E27FC236}">
                <a16:creationId xmlns:a16="http://schemas.microsoft.com/office/drawing/2014/main" id="{0086EF01-C0AF-4E4D-97CE-0DFD0986959D}"/>
              </a:ext>
            </a:extLst>
          </p:cNvPr>
          <p:cNvSpPr txBox="1"/>
          <p:nvPr/>
        </p:nvSpPr>
        <p:spPr>
          <a:xfrm>
            <a:off x="3428999" y="6320174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0F35FC9-FA4A-4D7D-9FB7-CA204BC6D8B8}"/>
              </a:ext>
            </a:extLst>
          </p:cNvPr>
          <p:cNvSpPr txBox="1"/>
          <p:nvPr/>
        </p:nvSpPr>
        <p:spPr>
          <a:xfrm>
            <a:off x="3428999" y="465014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4C47490-B4C6-4165-9E74-70C8C9448F85}"/>
              </a:ext>
            </a:extLst>
          </p:cNvPr>
          <p:cNvSpPr txBox="1"/>
          <p:nvPr/>
        </p:nvSpPr>
        <p:spPr>
          <a:xfrm>
            <a:off x="3428999" y="3393374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7747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www.w3.org/XML/1998/namespace"/>
    <ds:schemaRef ds:uri="86144f90-c7b6-48d0-aae5-f5e9e48cc3df"/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0f0ae0ff-29c4-4766-b250-c1a9bee8d430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2B1FC3D-A935-42A4-A3B6-F1720CB536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2</Words>
  <Application>Microsoft Office PowerPoint</Application>
  <PresentationFormat>A4 Paper (210x297 mm)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Metric Measures Prior Learning</dc:title>
  <dc:creator>Sian Stebbings</dc:creator>
  <cp:lastModifiedBy>Sophie Hurst</cp:lastModifiedBy>
  <cp:revision>6</cp:revision>
  <dcterms:created xsi:type="dcterms:W3CDTF">2018-10-23T11:51:23Z</dcterms:created>
  <dcterms:modified xsi:type="dcterms:W3CDTF">2021-02-12T09:20:50Z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3072">
    <vt:lpwstr>264</vt:lpwstr>
  </property>
</Properties>
</file>