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7"/>
  </p:notesMasterIdLst>
  <p:sldIdLst>
    <p:sldId id="388" r:id="rId5"/>
    <p:sldId id="389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B7E1B5"/>
    <a:srgbClr val="6FC36C"/>
    <a:srgbClr val="CCECFF"/>
    <a:srgbClr val="FF99FF"/>
    <a:srgbClr val="99FFCC"/>
    <a:srgbClr val="FF00FF"/>
    <a:srgbClr val="706F6F"/>
    <a:srgbClr val="59595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14" autoAdjust="0"/>
    <p:restoredTop sz="94660"/>
  </p:normalViewPr>
  <p:slideViewPr>
    <p:cSldViewPr snapToGrid="0">
      <p:cViewPr varScale="1">
        <p:scale>
          <a:sx n="60" d="100"/>
          <a:sy n="60" d="100"/>
        </p:scale>
        <p:origin x="221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888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760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 b="1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fld id="{ECF71B1A-417D-4BDA-BA72-CE7EB988A151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372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04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948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2631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023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55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074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270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263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321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144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105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784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8123BFA5-8A31-4D49-BE1D-89B80CD4615F}"/>
              </a:ext>
            </a:extLst>
          </p:cNvPr>
          <p:cNvSpPr txBox="1"/>
          <p:nvPr/>
        </p:nvSpPr>
        <p:spPr>
          <a:xfrm>
            <a:off x="3429000" y="3392797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99623EC-3E48-4812-8466-1DF897A91CCA}"/>
              </a:ext>
            </a:extLst>
          </p:cNvPr>
          <p:cNvSpPr txBox="1"/>
          <p:nvPr/>
        </p:nvSpPr>
        <p:spPr>
          <a:xfrm>
            <a:off x="3429000" y="6313541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9E21D7B-8262-4114-9838-F1CDF3DD4F44}"/>
              </a:ext>
            </a:extLst>
          </p:cNvPr>
          <p:cNvSpPr txBox="1"/>
          <p:nvPr/>
        </p:nvSpPr>
        <p:spPr>
          <a:xfrm>
            <a:off x="3574800" y="1244057"/>
            <a:ext cx="1008000" cy="1008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pPr algn="ctr"/>
            <a:endParaRPr lang="en-GB" sz="1200" b="1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791A6AD-326F-4D6D-92E0-FFD53DDF7182}"/>
              </a:ext>
            </a:extLst>
          </p:cNvPr>
          <p:cNvSpPr txBox="1"/>
          <p:nvPr/>
        </p:nvSpPr>
        <p:spPr>
          <a:xfrm>
            <a:off x="4578712" y="1244057"/>
            <a:ext cx="1008000" cy="1008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pPr algn="ctr"/>
            <a:endParaRPr lang="en-GB" sz="1200" b="1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4864C91-3354-46E2-ADE6-BA01A3798D73}"/>
              </a:ext>
            </a:extLst>
          </p:cNvPr>
          <p:cNvSpPr txBox="1"/>
          <p:nvPr/>
        </p:nvSpPr>
        <p:spPr>
          <a:xfrm>
            <a:off x="5586712" y="1244057"/>
            <a:ext cx="1008000" cy="1008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pPr algn="ctr"/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99522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Box 62">
            <a:extLst>
              <a:ext uri="{FF2B5EF4-FFF2-40B4-BE49-F238E27FC236}">
                <a16:creationId xmlns:a16="http://schemas.microsoft.com/office/drawing/2014/main" id="{74AEEE34-6263-4EC9-85B1-33185F28A08C}"/>
              </a:ext>
            </a:extLst>
          </p:cNvPr>
          <p:cNvSpPr txBox="1"/>
          <p:nvPr/>
        </p:nvSpPr>
        <p:spPr>
          <a:xfrm>
            <a:off x="3429000" y="3392797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8E921C4-C3DB-45AA-88A8-BD43E572FEB5}"/>
              </a:ext>
            </a:extLst>
          </p:cNvPr>
          <p:cNvSpPr txBox="1"/>
          <p:nvPr/>
        </p:nvSpPr>
        <p:spPr>
          <a:xfrm>
            <a:off x="3429000" y="6320713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6CF0336-60AC-489A-B566-4E70854EE66D}"/>
              </a:ext>
            </a:extLst>
          </p:cNvPr>
          <p:cNvSpPr txBox="1"/>
          <p:nvPr/>
        </p:nvSpPr>
        <p:spPr>
          <a:xfrm>
            <a:off x="3429000" y="472053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11264622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1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Custom 2">
      <a:majorFont>
        <a:latin typeface="Century Gothic "/>
        <a:ea typeface=""/>
        <a:cs typeface=""/>
      </a:majorFont>
      <a:minorFont>
        <a:latin typeface="Century Gothi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0DAB6D8C-AA59-4073-8C39-6890B97822E0}" vid="{47868F29-6E53-44B4-92F0-C870DFDE23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759B5E-B001-436F-86B7-489A2C6A39DF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5c7a0828-c5e4-45f8-a074-18a8fdc88ec6"/>
    <ds:schemaRef ds:uri="http://purl.org/dc/terms/"/>
    <ds:schemaRef ds:uri="86144f90-c7b6-48d0-aae5-f5e9e48cc3df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1DEE027-A4C5-4009-B430-C79058D847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11733</TotalTime>
  <Words>2</Words>
  <Application>Microsoft Office PowerPoint</Application>
  <PresentationFormat>A4 Paper (210x297 mm)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Century Gothic </vt:lpstr>
      <vt:lpstr>Times New Roman</vt:lpstr>
      <vt:lpstr>Theme1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Metric Measures Main Activity</dc:title>
  <dc:creator>Sian Stebbings</dc:creator>
  <cp:lastModifiedBy>Sophie Hurst</cp:lastModifiedBy>
  <cp:revision>51</cp:revision>
  <dcterms:created xsi:type="dcterms:W3CDTF">2018-10-23T11:51:23Z</dcterms:created>
  <dcterms:modified xsi:type="dcterms:W3CDTF">2021-02-12T09:41:43Z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3072">
    <vt:lpwstr>264</vt:lpwstr>
  </property>
</Properties>
</file>