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385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6756"/>
    <a:srgbClr val="B7E1B5"/>
    <a:srgbClr val="706F6F"/>
    <a:srgbClr val="FF3300"/>
    <a:srgbClr val="FF9300"/>
    <a:srgbClr val="0562B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5226" autoAdjust="0"/>
  </p:normalViewPr>
  <p:slideViewPr>
    <p:cSldViewPr snapToGrid="0">
      <p:cViewPr>
        <p:scale>
          <a:sx n="96" d="100"/>
          <a:sy n="96" d="100"/>
        </p:scale>
        <p:origin x="1790" y="-4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63DDA6-D4D0-4322-9B3C-3ADF18CAA286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5D9B6-4BA5-4C8D-8BDA-79948A566B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419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60E751B-C1A2-430B-AEE1-01E11749739A}" type="slidenum">
              <a:rPr lang="en-GB" altLang="en-US" sz="13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GB" altLang="en-US" sz="1300"/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85988" y="733425"/>
            <a:ext cx="2508250" cy="36226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7388" y="4589463"/>
            <a:ext cx="5507037" cy="43481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96" tIns="41898" rIns="83796" bIns="41898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613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157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81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97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3076082"/>
            <a:ext cx="5822950" cy="21157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05/02/15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835AA-8084-4E49-B25F-C4E2C7BD67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474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773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85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625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223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871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374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174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64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71B1A-417D-4BDA-BA72-CE7EB988A151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015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CA9AF6B8-5FA0-4531-B1AE-EB87E32C28CF}"/>
              </a:ext>
            </a:extLst>
          </p:cNvPr>
          <p:cNvSpPr txBox="1"/>
          <p:nvPr/>
        </p:nvSpPr>
        <p:spPr>
          <a:xfrm>
            <a:off x="141897" y="4858099"/>
            <a:ext cx="6566400" cy="4388400"/>
          </a:xfrm>
          <a:prstGeom prst="rect">
            <a:avLst/>
          </a:prstGeom>
          <a:noFill/>
          <a:ln>
            <a:solidFill>
              <a:srgbClr val="F76756"/>
            </a:solidFill>
          </a:ln>
        </p:spPr>
        <p:txBody>
          <a:bodyPr wrap="square" rtlCol="0">
            <a:noAutofit/>
          </a:bodyPr>
          <a:lstStyle/>
          <a:p>
            <a:endParaRPr lang="en-GB" sz="12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7673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12" ma:contentTypeDescription="Create a new document." ma:contentTypeScope="" ma:versionID="8b80b62d45d0cb23f9638cc884eb5b35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d8faad84a2e09d1453228295a3d065f1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E759B5E-B001-436F-86B7-489A2C6A39DF}">
  <ds:schemaRefs>
    <ds:schemaRef ds:uri="http://schemas.microsoft.com/sharepoint/v3"/>
    <ds:schemaRef ds:uri="http://purl.org/dc/elements/1.1/"/>
    <ds:schemaRef ds:uri="0f0ae0ff-29c4-4766-b250-c1a9bee8d430"/>
    <ds:schemaRef ds:uri="http://schemas.microsoft.com/office/2006/documentManagement/types"/>
    <ds:schemaRef ds:uri="http://purl.org/dc/dcmitype/"/>
    <ds:schemaRef ds:uri="http://purl.org/dc/terms/"/>
    <ds:schemaRef ds:uri="86144f90-c7b6-48d0-aae5-f5e9e48cc3df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666DFF8-7385-40F0-8512-83C0593918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BFA0669-9B32-4C93-BEAE-CDD33262B3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3472</TotalTime>
  <Words>1</Words>
  <Application>Microsoft Office PowerPoint</Application>
  <PresentationFormat>A4 Paper (210x297 mm)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6 Metric Measures Maths Recovery Extension</dc:title>
  <dc:creator>Sian Stebbings</dc:creator>
  <cp:lastModifiedBy>Sophie Hurst</cp:lastModifiedBy>
  <cp:revision>26</cp:revision>
  <dcterms:created xsi:type="dcterms:W3CDTF">2018-10-23T11:51:23Z</dcterms:created>
  <dcterms:modified xsi:type="dcterms:W3CDTF">2021-02-12T08:55:37Z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  <property fmtid="{D5CDD505-2E9C-101B-9397-08002B2CF9AE}" pid="4" name="AuthorIds_UIVersion_6656">
    <vt:lpwstr>37</vt:lpwstr>
  </property>
  <property fmtid="{D5CDD505-2E9C-101B-9397-08002B2CF9AE}" pid="5" name="AuthorIds_UIVersion_1536">
    <vt:lpwstr>21</vt:lpwstr>
  </property>
</Properties>
</file>