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86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B7E1B5"/>
    <a:srgbClr val="FFBB00"/>
    <a:srgbClr val="D687C2"/>
    <a:srgbClr val="00B2CE"/>
    <a:srgbClr val="F6B1AE"/>
    <a:srgbClr val="706F6F"/>
    <a:srgbClr val="FF9300"/>
    <a:srgbClr val="59595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C0CAC-B583-414D-BC4E-CD33E8AC7BA5}" v="19" dt="2021-01-15T10:43:21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21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F64C0CAC-B583-414D-BC4E-CD33E8AC7BA5}"/>
    <pc:docChg chg="custSel addSld delSld modSld">
      <pc:chgData name="Rachael Green" userId="89c6f63e-7657-4ad0-8dd4-6f0c32cf62df" providerId="ADAL" clId="{F64C0CAC-B583-414D-BC4E-CD33E8AC7BA5}" dt="2021-01-15T10:41:36.874" v="171" actId="167"/>
      <pc:docMkLst>
        <pc:docMk/>
      </pc:docMkLst>
      <pc:sldChg chg="addSp delSp modSp mod setBg">
        <pc:chgData name="Rachael Green" userId="89c6f63e-7657-4ad0-8dd4-6f0c32cf62df" providerId="ADAL" clId="{F64C0CAC-B583-414D-BC4E-CD33E8AC7BA5}" dt="2021-01-15T10:41:36.874" v="171" actId="167"/>
        <pc:sldMkLst>
          <pc:docMk/>
          <pc:sldMk cId="4109944685" sldId="385"/>
        </pc:sldMkLst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" creationId="{24C23906-6A30-4EDD-BCFF-27B329FC0FE2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3" creationId="{743B216B-034F-4B2C-9BDC-4EB0CB510DBA}"/>
          </ac:spMkLst>
        </pc:spChg>
        <pc:spChg chg="del">
          <ac:chgData name="Rachael Green" userId="89c6f63e-7657-4ad0-8dd4-6f0c32cf62df" providerId="ADAL" clId="{F64C0CAC-B583-414D-BC4E-CD33E8AC7BA5}" dt="2021-01-15T10:34:26.446" v="4" actId="478"/>
          <ac:spMkLst>
            <pc:docMk/>
            <pc:sldMk cId="4109944685" sldId="385"/>
            <ac:spMk id="8" creationId="{78AE180C-4F61-487A-A955-A6B3DEE595E7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0" creationId="{203A7004-CF31-4C12-BE8E-ECA179054816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2" creationId="{4F3BBF11-65B5-4311-8B34-31D41EFA1B22}"/>
          </ac:spMkLst>
        </pc:spChg>
        <pc:spChg chg="del mod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3" creationId="{74CDED24-984F-422C-8A14-5CBE0E6FC37E}"/>
          </ac:spMkLst>
        </pc:spChg>
        <pc:spChg chg="del mod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4" creationId="{CD5D8545-7236-407D-BFAD-0C1F99EF0C33}"/>
          </ac:spMkLst>
        </pc:spChg>
        <pc:spChg chg="del mod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5" creationId="{23998D4A-F59A-4027-AB84-5B0DE6CD33EA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9" creationId="{4177B7B6-CE48-41CB-9BB3-3D10465DC1DF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0" creationId="{1DA6152B-B75C-4727-B144-BF74804D536A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1" creationId="{6DFD5D13-7F1E-4767-BA44-B645762EB7FE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2" creationId="{6902D15A-ECD1-4FE3-9401-000422851999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3" creationId="{04208667-335E-47B2-B860-6B36B97D7849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4" creationId="{A7A5A9E5-B1C1-40D6-99CF-9F83A76ED796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7" creationId="{9E24955F-B59E-4E82-AABF-A88165F0FE19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8" creationId="{1BB1386E-AC06-4A6A-AB53-92004E96DE4B}"/>
          </ac:spMkLst>
        </pc:spChg>
        <pc:spChg chg="del">
          <ac:chgData name="Rachael Green" userId="89c6f63e-7657-4ad0-8dd4-6f0c32cf62df" providerId="ADAL" clId="{F64C0CAC-B583-414D-BC4E-CD33E8AC7BA5}" dt="2021-01-15T10:34:26.446" v="4" actId="478"/>
          <ac:spMkLst>
            <pc:docMk/>
            <pc:sldMk cId="4109944685" sldId="385"/>
            <ac:spMk id="40" creationId="{6110DE82-727A-4790-990F-7F0D2A9AF8B8}"/>
          </ac:spMkLst>
        </pc:spChg>
        <pc:spChg chg="add mod ord">
          <ac:chgData name="Rachael Green" userId="89c6f63e-7657-4ad0-8dd4-6f0c32cf62df" providerId="ADAL" clId="{F64C0CAC-B583-414D-BC4E-CD33E8AC7BA5}" dt="2021-01-15T10:41:36.874" v="171" actId="167"/>
          <ac:spMkLst>
            <pc:docMk/>
            <pc:sldMk cId="4109944685" sldId="385"/>
            <ac:spMk id="48" creationId="{10920EA0-1314-42E7-A503-612B7B7E281D}"/>
          </ac:spMkLst>
        </pc:spChg>
        <pc:spChg chg="add mod ord">
          <ac:chgData name="Rachael Green" userId="89c6f63e-7657-4ad0-8dd4-6f0c32cf62df" providerId="ADAL" clId="{F64C0CAC-B583-414D-BC4E-CD33E8AC7BA5}" dt="2021-01-15T10:41:36.874" v="171" actId="167"/>
          <ac:spMkLst>
            <pc:docMk/>
            <pc:sldMk cId="4109944685" sldId="385"/>
            <ac:spMk id="49" creationId="{9865BFCA-E9EB-4AE5-A5AE-A31B7D8C8581}"/>
          </ac:spMkLst>
        </pc:spChg>
        <pc:spChg chg="add mod ord">
          <ac:chgData name="Rachael Green" userId="89c6f63e-7657-4ad0-8dd4-6f0c32cf62df" providerId="ADAL" clId="{F64C0CAC-B583-414D-BC4E-CD33E8AC7BA5}" dt="2021-01-15T10:41:36.874" v="171" actId="167"/>
          <ac:spMkLst>
            <pc:docMk/>
            <pc:sldMk cId="4109944685" sldId="385"/>
            <ac:spMk id="50" creationId="{3CED3D3E-2451-4F9C-B983-A04D20CB4732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118" creationId="{F416A688-1A7B-4F27-AFB7-86CAA1C93C91}"/>
          </ac:spMkLst>
        </pc:spChg>
        <pc:spChg chg="del">
          <ac:chgData name="Rachael Green" userId="89c6f63e-7657-4ad0-8dd4-6f0c32cf62df" providerId="ADAL" clId="{F64C0CAC-B583-414D-BC4E-CD33E8AC7BA5}" dt="2021-01-15T10:37:07.104" v="81" actId="478"/>
          <ac:spMkLst>
            <pc:docMk/>
            <pc:sldMk cId="4109944685" sldId="385"/>
            <ac:spMk id="225" creationId="{BDF1DD56-1BAF-4B1A-AD3E-EF2B628D9FE4}"/>
          </ac:spMkLst>
        </pc:spChg>
        <pc:grpChg chg="del">
          <ac:chgData name="Rachael Green" userId="89c6f63e-7657-4ad0-8dd4-6f0c32cf62df" providerId="ADAL" clId="{F64C0CAC-B583-414D-BC4E-CD33E8AC7BA5}" dt="2021-01-15T10:34:20.529" v="3" actId="478"/>
          <ac:grpSpMkLst>
            <pc:docMk/>
            <pc:sldMk cId="4109944685" sldId="385"/>
            <ac:grpSpMk id="11" creationId="{3477BCF2-48FF-4B05-B432-CE3C5C1BC10F}"/>
          </ac:grpSpMkLst>
        </pc:grpChg>
        <pc:graphicFrameChg chg="del">
          <ac:chgData name="Rachael Green" userId="89c6f63e-7657-4ad0-8dd4-6f0c32cf62df" providerId="ADAL" clId="{F64C0CAC-B583-414D-BC4E-CD33E8AC7BA5}" dt="2021-01-15T10:34:20.529" v="3" actId="478"/>
          <ac:graphicFrameMkLst>
            <pc:docMk/>
            <pc:sldMk cId="4109944685" sldId="385"/>
            <ac:graphicFrameMk id="4" creationId="{03DF6628-AE0F-4F72-A0B1-3D62C321D816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16" creationId="{A95239DE-65D8-47C1-9AC9-6506905AB5C5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17" creationId="{E3ACA299-102B-4C39-A6E3-881D86BCE93C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18" creationId="{7CDF7FC6-0B77-421F-8B50-2E8C90079835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25" creationId="{996D405B-A867-4AA6-8051-71B379AA8D47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26" creationId="{AD023868-3B92-4FB9-8B90-CB9B69864C57}"/>
          </ac:graphicFrameMkLst>
        </pc:graphicFrameChg>
        <pc:graphicFrameChg chg="del mod">
          <ac:chgData name="Rachael Green" userId="89c6f63e-7657-4ad0-8dd4-6f0c32cf62df" providerId="ADAL" clId="{F64C0CAC-B583-414D-BC4E-CD33E8AC7BA5}" dt="2021-01-15T10:36:36.970" v="78" actId="21"/>
          <ac:graphicFrameMkLst>
            <pc:docMk/>
            <pc:sldMk cId="4109944685" sldId="385"/>
            <ac:graphicFrameMk id="29" creationId="{B5DCBEFD-1EBD-4A07-A6D9-0DE7128B0DC0}"/>
          </ac:graphicFrameMkLst>
        </pc:graphicFrameChg>
        <pc:graphicFrameChg chg="del mod modGraphic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30" creationId="{92ED4623-E2A0-4C91-8FFB-660187AEE8D7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4:26.446" v="4" actId="478"/>
          <ac:graphicFrameMkLst>
            <pc:docMk/>
            <pc:sldMk cId="4109944685" sldId="385"/>
            <ac:graphicFrameMk id="38" creationId="{E9C34961-83E4-4A83-8A96-123F877DDCF4}"/>
          </ac:graphicFrameMkLst>
        </pc:graphicFrameChg>
        <pc:graphicFrameChg chg="add del mod">
          <ac:chgData name="Rachael Green" userId="89c6f63e-7657-4ad0-8dd4-6f0c32cf62df" providerId="ADAL" clId="{F64C0CAC-B583-414D-BC4E-CD33E8AC7BA5}" dt="2021-01-15T10:37:04.782" v="80"/>
          <ac:graphicFrameMkLst>
            <pc:docMk/>
            <pc:sldMk cId="4109944685" sldId="385"/>
            <ac:graphicFrameMk id="39" creationId="{940E37D0-0A1B-42FC-AAF0-204ECDBCE3CF}"/>
          </ac:graphicFrameMkLst>
        </pc:graphicFrameChg>
        <pc:graphicFrameChg chg="del modGraphic">
          <ac:chgData name="Rachael Green" userId="89c6f63e-7657-4ad0-8dd4-6f0c32cf62df" providerId="ADAL" clId="{F64C0CAC-B583-414D-BC4E-CD33E8AC7BA5}" dt="2021-01-15T10:37:07.104" v="8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graphicFrameChg chg="add mod">
          <ac:chgData name="Rachael Green" userId="89c6f63e-7657-4ad0-8dd4-6f0c32cf62df" providerId="ADAL" clId="{F64C0CAC-B583-414D-BC4E-CD33E8AC7BA5}" dt="2021-01-15T10:37:07.922" v="82"/>
          <ac:graphicFrameMkLst>
            <pc:docMk/>
            <pc:sldMk cId="4109944685" sldId="385"/>
            <ac:graphicFrameMk id="47" creationId="{79F6030B-15C4-420B-8BB6-7BC822FA81BF}"/>
          </ac:graphicFrameMkLst>
        </pc:graphicFrameChg>
        <pc:picChg chg="del">
          <ac:chgData name="Rachael Green" userId="89c6f63e-7657-4ad0-8dd4-6f0c32cf62df" providerId="ADAL" clId="{F64C0CAC-B583-414D-BC4E-CD33E8AC7BA5}" dt="2021-01-15T10:34:26.446" v="4" actId="478"/>
          <ac:picMkLst>
            <pc:docMk/>
            <pc:sldMk cId="4109944685" sldId="385"/>
            <ac:picMk id="6" creationId="{D34561FB-2138-4684-AAC5-0966291520EF}"/>
          </ac:picMkLst>
        </pc:picChg>
        <pc:picChg chg="del">
          <ac:chgData name="Rachael Green" userId="89c6f63e-7657-4ad0-8dd4-6f0c32cf62df" providerId="ADAL" clId="{F64C0CAC-B583-414D-BC4E-CD33E8AC7BA5}" dt="2021-01-15T10:37:07.104" v="81" actId="478"/>
          <ac:picMkLst>
            <pc:docMk/>
            <pc:sldMk cId="4109944685" sldId="385"/>
            <ac:picMk id="9" creationId="{FA03801F-2D46-44FC-9236-739ABEA06012}"/>
          </ac:picMkLst>
        </pc:picChg>
        <pc:picChg chg="del">
          <ac:chgData name="Rachael Green" userId="89c6f63e-7657-4ad0-8dd4-6f0c32cf62df" providerId="ADAL" clId="{F64C0CAC-B583-414D-BC4E-CD33E8AC7BA5}" dt="2021-01-15T10:34:20.529" v="3" actId="478"/>
          <ac:picMkLst>
            <pc:docMk/>
            <pc:sldMk cId="4109944685" sldId="385"/>
            <ac:picMk id="46" creationId="{38803E62-4F08-48AE-8244-61577D7A0978}"/>
          </ac:picMkLst>
        </pc:picChg>
      </pc:sldChg>
      <pc:sldChg chg="addSp delSp modSp add mod setBg">
        <pc:chgData name="Rachael Green" userId="89c6f63e-7657-4ad0-8dd4-6f0c32cf62df" providerId="ADAL" clId="{F64C0CAC-B583-414D-BC4E-CD33E8AC7BA5}" dt="2021-01-15T10:41:27.644" v="169"/>
        <pc:sldMkLst>
          <pc:docMk/>
          <pc:sldMk cId="3994272277" sldId="386"/>
        </pc:sldMkLst>
        <pc:spChg chg="del mod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2" creationId="{24C23906-6A30-4EDD-BCFF-27B329FC0FE2}"/>
          </ac:spMkLst>
        </pc:spChg>
        <pc:spChg chg="del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3" creationId="{743B216B-034F-4B2C-9BDC-4EB0CB510DBA}"/>
          </ac:spMkLst>
        </pc:spChg>
        <pc:spChg chg="del mod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8" creationId="{78AE180C-4F61-487A-A955-A6B3DEE595E7}"/>
          </ac:spMkLst>
        </pc:spChg>
        <pc:spChg chg="del mod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10" creationId="{203A7004-CF31-4C12-BE8E-ECA179054816}"/>
          </ac:spMkLst>
        </pc:spChg>
        <pc:spChg chg="del mod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12" creationId="{4F3BBF11-65B5-4311-8B34-31D41EFA1B22}"/>
          </ac:spMkLst>
        </pc:spChg>
        <pc:spChg chg="del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13" creationId="{74CDED24-984F-422C-8A14-5CBE0E6FC37E}"/>
          </ac:spMkLst>
        </pc:spChg>
        <pc:spChg chg="del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14" creationId="{CD5D8545-7236-407D-BFAD-0C1F99EF0C33}"/>
          </ac:spMkLst>
        </pc:spChg>
        <pc:spChg chg="del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15" creationId="{23998D4A-F59A-4027-AB84-5B0DE6CD33EA}"/>
          </ac:spMkLst>
        </pc:spChg>
        <pc:spChg chg="del">
          <ac:chgData name="Rachael Green" userId="89c6f63e-7657-4ad0-8dd4-6f0c32cf62df" providerId="ADAL" clId="{F64C0CAC-B583-414D-BC4E-CD33E8AC7BA5}" dt="2021-01-15T10:39:14.703" v="87" actId="478"/>
          <ac:spMkLst>
            <pc:docMk/>
            <pc:sldMk cId="3994272277" sldId="386"/>
            <ac:spMk id="19" creationId="{4177B7B6-CE48-41CB-9BB3-3D10465DC1DF}"/>
          </ac:spMkLst>
        </pc:spChg>
        <pc:spChg chg="del">
          <ac:chgData name="Rachael Green" userId="89c6f63e-7657-4ad0-8dd4-6f0c32cf62df" providerId="ADAL" clId="{F64C0CAC-B583-414D-BC4E-CD33E8AC7BA5}" dt="2021-01-15T10:39:14.703" v="87" actId="478"/>
          <ac:spMkLst>
            <pc:docMk/>
            <pc:sldMk cId="3994272277" sldId="386"/>
            <ac:spMk id="20" creationId="{1DA6152B-B75C-4727-B144-BF74804D536A}"/>
          </ac:spMkLst>
        </pc:spChg>
        <pc:spChg chg="del">
          <ac:chgData name="Rachael Green" userId="89c6f63e-7657-4ad0-8dd4-6f0c32cf62df" providerId="ADAL" clId="{F64C0CAC-B583-414D-BC4E-CD33E8AC7BA5}" dt="2021-01-15T10:39:18.001" v="88" actId="478"/>
          <ac:spMkLst>
            <pc:docMk/>
            <pc:sldMk cId="3994272277" sldId="386"/>
            <ac:spMk id="21" creationId="{6DFD5D13-7F1E-4767-BA44-B645762EB7FE}"/>
          </ac:spMkLst>
        </pc:spChg>
        <pc:spChg chg="del">
          <ac:chgData name="Rachael Green" userId="89c6f63e-7657-4ad0-8dd4-6f0c32cf62df" providerId="ADAL" clId="{F64C0CAC-B583-414D-BC4E-CD33E8AC7BA5}" dt="2021-01-15T10:39:14.703" v="87" actId="478"/>
          <ac:spMkLst>
            <pc:docMk/>
            <pc:sldMk cId="3994272277" sldId="386"/>
            <ac:spMk id="22" creationId="{6902D15A-ECD1-4FE3-9401-000422851999}"/>
          </ac:spMkLst>
        </pc:spChg>
        <pc:spChg chg="del">
          <ac:chgData name="Rachael Green" userId="89c6f63e-7657-4ad0-8dd4-6f0c32cf62df" providerId="ADAL" clId="{F64C0CAC-B583-414D-BC4E-CD33E8AC7BA5}" dt="2021-01-15T10:39:14.703" v="87" actId="478"/>
          <ac:spMkLst>
            <pc:docMk/>
            <pc:sldMk cId="3994272277" sldId="386"/>
            <ac:spMk id="23" creationId="{04208667-335E-47B2-B860-6B36B97D7849}"/>
          </ac:spMkLst>
        </pc:spChg>
        <pc:spChg chg="del">
          <ac:chgData name="Rachael Green" userId="89c6f63e-7657-4ad0-8dd4-6f0c32cf62df" providerId="ADAL" clId="{F64C0CAC-B583-414D-BC4E-CD33E8AC7BA5}" dt="2021-01-15T10:39:14.703" v="87" actId="478"/>
          <ac:spMkLst>
            <pc:docMk/>
            <pc:sldMk cId="3994272277" sldId="386"/>
            <ac:spMk id="24" creationId="{A7A5A9E5-B1C1-40D6-99CF-9F83A76ED796}"/>
          </ac:spMkLst>
        </pc:spChg>
        <pc:spChg chg="del">
          <ac:chgData name="Rachael Green" userId="89c6f63e-7657-4ad0-8dd4-6f0c32cf62df" providerId="ADAL" clId="{F64C0CAC-B583-414D-BC4E-CD33E8AC7BA5}" dt="2021-01-15T10:39:18.001" v="88" actId="478"/>
          <ac:spMkLst>
            <pc:docMk/>
            <pc:sldMk cId="3994272277" sldId="386"/>
            <ac:spMk id="27" creationId="{9E24955F-B59E-4E82-AABF-A88165F0FE19}"/>
          </ac:spMkLst>
        </pc:spChg>
        <pc:spChg chg="del">
          <ac:chgData name="Rachael Green" userId="89c6f63e-7657-4ad0-8dd4-6f0c32cf62df" providerId="ADAL" clId="{F64C0CAC-B583-414D-BC4E-CD33E8AC7BA5}" dt="2021-01-15T10:39:18.001" v="88" actId="478"/>
          <ac:spMkLst>
            <pc:docMk/>
            <pc:sldMk cId="3994272277" sldId="386"/>
            <ac:spMk id="28" creationId="{1BB1386E-AC06-4A6A-AB53-92004E96DE4B}"/>
          </ac:spMkLst>
        </pc:spChg>
        <pc:spChg chg="add mod">
          <ac:chgData name="Rachael Green" userId="89c6f63e-7657-4ad0-8dd4-6f0c32cf62df" providerId="ADAL" clId="{F64C0CAC-B583-414D-BC4E-CD33E8AC7BA5}" dt="2021-01-15T10:41:27.644" v="169"/>
          <ac:spMkLst>
            <pc:docMk/>
            <pc:sldMk cId="3994272277" sldId="386"/>
            <ac:spMk id="39" creationId="{E7AA43E8-6427-449C-8D8E-01D8F7CA75FF}"/>
          </ac:spMkLst>
        </pc:spChg>
        <pc:spChg chg="del mod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40" creationId="{6110DE82-727A-4790-990F-7F0D2A9AF8B8}"/>
          </ac:spMkLst>
        </pc:spChg>
        <pc:spChg chg="add mod">
          <ac:chgData name="Rachael Green" userId="89c6f63e-7657-4ad0-8dd4-6f0c32cf62df" providerId="ADAL" clId="{F64C0CAC-B583-414D-BC4E-CD33E8AC7BA5}" dt="2021-01-15T10:41:27.644" v="169"/>
          <ac:spMkLst>
            <pc:docMk/>
            <pc:sldMk cId="3994272277" sldId="386"/>
            <ac:spMk id="47" creationId="{FAA5DFE5-5D9D-4F64-BCB5-7BABE0741AA2}"/>
          </ac:spMkLst>
        </pc:spChg>
        <pc:spChg chg="add mod">
          <ac:chgData name="Rachael Green" userId="89c6f63e-7657-4ad0-8dd4-6f0c32cf62df" providerId="ADAL" clId="{F64C0CAC-B583-414D-BC4E-CD33E8AC7BA5}" dt="2021-01-15T10:41:27.644" v="169"/>
          <ac:spMkLst>
            <pc:docMk/>
            <pc:sldMk cId="3994272277" sldId="386"/>
            <ac:spMk id="48" creationId="{F14A4AA8-D5A7-4146-B328-9B0F636C00D3}"/>
          </ac:spMkLst>
        </pc:spChg>
        <pc:spChg chg="del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118" creationId="{F416A688-1A7B-4F27-AFB7-86CAA1C93C91}"/>
          </ac:spMkLst>
        </pc:spChg>
        <pc:spChg chg="del">
          <ac:chgData name="Rachael Green" userId="89c6f63e-7657-4ad0-8dd4-6f0c32cf62df" providerId="ADAL" clId="{F64C0CAC-B583-414D-BC4E-CD33E8AC7BA5}" dt="2021-01-15T10:40:52.339" v="165" actId="478"/>
          <ac:spMkLst>
            <pc:docMk/>
            <pc:sldMk cId="3994272277" sldId="386"/>
            <ac:spMk id="225" creationId="{BDF1DD56-1BAF-4B1A-AD3E-EF2B628D9FE4}"/>
          </ac:spMkLst>
        </pc:spChg>
        <pc:grpChg chg="del mod">
          <ac:chgData name="Rachael Green" userId="89c6f63e-7657-4ad0-8dd4-6f0c32cf62df" providerId="ADAL" clId="{F64C0CAC-B583-414D-BC4E-CD33E8AC7BA5}" dt="2021-01-15T10:40:52.339" v="165" actId="478"/>
          <ac:grpSpMkLst>
            <pc:docMk/>
            <pc:sldMk cId="3994272277" sldId="386"/>
            <ac:grpSpMk id="11" creationId="{3477BCF2-48FF-4B05-B432-CE3C5C1BC10F}"/>
          </ac:grpSpMkLst>
        </pc:grpChg>
        <pc:graphicFrameChg chg="del mod">
          <ac:chgData name="Rachael Green" userId="89c6f63e-7657-4ad0-8dd4-6f0c32cf62df" providerId="ADAL" clId="{F64C0CAC-B583-414D-BC4E-CD33E8AC7BA5}" dt="2021-01-15T10:40:52.339" v="165" actId="478"/>
          <ac:graphicFrameMkLst>
            <pc:docMk/>
            <pc:sldMk cId="3994272277" sldId="386"/>
            <ac:graphicFrameMk id="4" creationId="{03DF6628-AE0F-4F72-A0B1-3D62C321D816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14.703" v="87" actId="478"/>
          <ac:graphicFrameMkLst>
            <pc:docMk/>
            <pc:sldMk cId="3994272277" sldId="386"/>
            <ac:graphicFrameMk id="16" creationId="{A95239DE-65D8-47C1-9AC9-6506905AB5C5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14.703" v="87" actId="478"/>
          <ac:graphicFrameMkLst>
            <pc:docMk/>
            <pc:sldMk cId="3994272277" sldId="386"/>
            <ac:graphicFrameMk id="17" creationId="{E3ACA299-102B-4C39-A6E3-881D86BCE93C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14.703" v="87" actId="478"/>
          <ac:graphicFrameMkLst>
            <pc:docMk/>
            <pc:sldMk cId="3994272277" sldId="386"/>
            <ac:graphicFrameMk id="18" creationId="{7CDF7FC6-0B77-421F-8B50-2E8C90079835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18.001" v="88" actId="478"/>
          <ac:graphicFrameMkLst>
            <pc:docMk/>
            <pc:sldMk cId="3994272277" sldId="386"/>
            <ac:graphicFrameMk id="25" creationId="{996D405B-A867-4AA6-8051-71B379AA8D47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18.001" v="88" actId="478"/>
          <ac:graphicFrameMkLst>
            <pc:docMk/>
            <pc:sldMk cId="3994272277" sldId="386"/>
            <ac:graphicFrameMk id="26" creationId="{AD023868-3B92-4FB9-8B90-CB9B69864C57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21.692" v="89" actId="478"/>
          <ac:graphicFrameMkLst>
            <pc:docMk/>
            <pc:sldMk cId="3994272277" sldId="386"/>
            <ac:graphicFrameMk id="29" creationId="{B5DCBEFD-1EBD-4A07-A6D9-0DE7128B0DC0}"/>
          </ac:graphicFrameMkLst>
        </pc:graphicFrameChg>
        <pc:graphicFrameChg chg="del">
          <ac:chgData name="Rachael Green" userId="89c6f63e-7657-4ad0-8dd4-6f0c32cf62df" providerId="ADAL" clId="{F64C0CAC-B583-414D-BC4E-CD33E8AC7BA5}" dt="2021-01-15T10:39:25.751" v="90" actId="478"/>
          <ac:graphicFrameMkLst>
            <pc:docMk/>
            <pc:sldMk cId="3994272277" sldId="386"/>
            <ac:graphicFrameMk id="30" creationId="{92ED4623-E2A0-4C91-8FFB-660187AEE8D7}"/>
          </ac:graphicFrameMkLst>
        </pc:graphicFrameChg>
        <pc:graphicFrameChg chg="del mod">
          <ac:chgData name="Rachael Green" userId="89c6f63e-7657-4ad0-8dd4-6f0c32cf62df" providerId="ADAL" clId="{F64C0CAC-B583-414D-BC4E-CD33E8AC7BA5}" dt="2021-01-15T10:40:52.339" v="165" actId="478"/>
          <ac:graphicFrameMkLst>
            <pc:docMk/>
            <pc:sldMk cId="3994272277" sldId="386"/>
            <ac:graphicFrameMk id="38" creationId="{E9C34961-83E4-4A83-8A96-123F877DDCF4}"/>
          </ac:graphicFrameMkLst>
        </pc:graphicFrameChg>
        <pc:graphicFrameChg chg="del mod modGraphic">
          <ac:chgData name="Rachael Green" userId="89c6f63e-7657-4ad0-8dd4-6f0c32cf62df" providerId="ADAL" clId="{F64C0CAC-B583-414D-BC4E-CD33E8AC7BA5}" dt="2021-01-15T10:40:52.339" v="165" actId="478"/>
          <ac:graphicFrameMkLst>
            <pc:docMk/>
            <pc:sldMk cId="3994272277" sldId="386"/>
            <ac:graphicFrameMk id="41" creationId="{E29B27C4-C26B-4A0D-8450-77EF046FA962}"/>
          </ac:graphicFrameMkLst>
        </pc:graphicFrameChg>
        <pc:picChg chg="del mod">
          <ac:chgData name="Rachael Green" userId="89c6f63e-7657-4ad0-8dd4-6f0c32cf62df" providerId="ADAL" clId="{F64C0CAC-B583-414D-BC4E-CD33E8AC7BA5}" dt="2021-01-15T10:40:52.339" v="165" actId="478"/>
          <ac:picMkLst>
            <pc:docMk/>
            <pc:sldMk cId="3994272277" sldId="386"/>
            <ac:picMk id="6" creationId="{D34561FB-2138-4684-AAC5-0966291520EF}"/>
          </ac:picMkLst>
        </pc:picChg>
        <pc:picChg chg="del">
          <ac:chgData name="Rachael Green" userId="89c6f63e-7657-4ad0-8dd4-6f0c32cf62df" providerId="ADAL" clId="{F64C0CAC-B583-414D-BC4E-CD33E8AC7BA5}" dt="2021-01-15T10:40:52.339" v="165" actId="478"/>
          <ac:picMkLst>
            <pc:docMk/>
            <pc:sldMk cId="3994272277" sldId="386"/>
            <ac:picMk id="9" creationId="{FA03801F-2D46-44FC-9236-739ABEA06012}"/>
          </ac:picMkLst>
        </pc:picChg>
        <pc:picChg chg="del mod">
          <ac:chgData name="Rachael Green" userId="89c6f63e-7657-4ad0-8dd4-6f0c32cf62df" providerId="ADAL" clId="{F64C0CAC-B583-414D-BC4E-CD33E8AC7BA5}" dt="2021-01-15T10:40:52.339" v="165" actId="478"/>
          <ac:picMkLst>
            <pc:docMk/>
            <pc:sldMk cId="3994272277" sldId="386"/>
            <ac:picMk id="46" creationId="{38803E62-4F08-48AE-8244-61577D7A0978}"/>
          </ac:picMkLst>
        </pc:picChg>
      </pc:sldChg>
      <pc:sldChg chg="del">
        <pc:chgData name="Rachael Green" userId="89c6f63e-7657-4ad0-8dd4-6f0c32cf62df" providerId="ADAL" clId="{F64C0CAC-B583-414D-BC4E-CD33E8AC7BA5}" dt="2021-01-15T10:34:06.171" v="0" actId="47"/>
        <pc:sldMkLst>
          <pc:docMk/>
          <pc:sldMk cId="4176329075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43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>
            <a:extLst>
              <a:ext uri="{FF2B5EF4-FFF2-40B4-BE49-F238E27FC236}">
                <a16:creationId xmlns:a16="http://schemas.microsoft.com/office/drawing/2014/main" id="{10920EA0-1314-42E7-A503-612B7B7E281D}"/>
              </a:ext>
            </a:extLst>
          </p:cNvPr>
          <p:cNvSpPr txBox="1">
            <a:spLocks/>
          </p:cNvSpPr>
          <p:nvPr/>
        </p:nvSpPr>
        <p:spPr>
          <a:xfrm>
            <a:off x="3429000" y="466235"/>
            <a:ext cx="3283200" cy="2926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865BFCA-E9EB-4AE5-A5AE-A31B7D8C8581}"/>
              </a:ext>
            </a:extLst>
          </p:cNvPr>
          <p:cNvSpPr txBox="1">
            <a:spLocks/>
          </p:cNvSpPr>
          <p:nvPr/>
        </p:nvSpPr>
        <p:spPr>
          <a:xfrm>
            <a:off x="3429000" y="3392327"/>
            <a:ext cx="3283200" cy="2926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CED3D3E-2451-4F9C-B983-A04D20CB4732}"/>
              </a:ext>
            </a:extLst>
          </p:cNvPr>
          <p:cNvSpPr txBox="1">
            <a:spLocks/>
          </p:cNvSpPr>
          <p:nvPr/>
        </p:nvSpPr>
        <p:spPr>
          <a:xfrm>
            <a:off x="3429000" y="6318420"/>
            <a:ext cx="3283200" cy="2926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79F6030B-15C4-420B-8BB6-7BC822FA8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58240"/>
              </p:ext>
            </p:extLst>
          </p:nvPr>
        </p:nvGraphicFramePr>
        <p:xfrm>
          <a:off x="4124289" y="6859390"/>
          <a:ext cx="1963640" cy="1963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364">
                  <a:extLst>
                    <a:ext uri="{9D8B030D-6E8A-4147-A177-3AD203B41FA5}">
                      <a16:colId xmlns:a16="http://schemas.microsoft.com/office/drawing/2014/main" val="2793896434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230322867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885251260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801393385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697897924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127597775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448108642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4029859687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4186158305"/>
                    </a:ext>
                  </a:extLst>
                </a:gridCol>
                <a:gridCol w="196364">
                  <a:extLst>
                    <a:ext uri="{9D8B030D-6E8A-4147-A177-3AD203B41FA5}">
                      <a16:colId xmlns:a16="http://schemas.microsoft.com/office/drawing/2014/main" val="3390776925"/>
                    </a:ext>
                  </a:extLst>
                </a:gridCol>
              </a:tblGrid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54909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957228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19168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380119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3309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39721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987849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741971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38187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9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67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69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E7AA43E8-6427-449C-8D8E-01D8F7CA75FF}"/>
              </a:ext>
            </a:extLst>
          </p:cNvPr>
          <p:cNvSpPr txBox="1">
            <a:spLocks/>
          </p:cNvSpPr>
          <p:nvPr/>
        </p:nvSpPr>
        <p:spPr>
          <a:xfrm>
            <a:off x="3429000" y="466235"/>
            <a:ext cx="3283200" cy="2926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AA5DFE5-5D9D-4F64-BCB5-7BABE0741AA2}"/>
              </a:ext>
            </a:extLst>
          </p:cNvPr>
          <p:cNvSpPr txBox="1">
            <a:spLocks/>
          </p:cNvSpPr>
          <p:nvPr/>
        </p:nvSpPr>
        <p:spPr>
          <a:xfrm>
            <a:off x="3429000" y="3392327"/>
            <a:ext cx="3283200" cy="2926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14A4AA8-D5A7-4146-B328-9B0F636C00D3}"/>
              </a:ext>
            </a:extLst>
          </p:cNvPr>
          <p:cNvSpPr txBox="1">
            <a:spLocks/>
          </p:cNvSpPr>
          <p:nvPr/>
        </p:nvSpPr>
        <p:spPr>
          <a:xfrm>
            <a:off x="3429000" y="6318420"/>
            <a:ext cx="3283200" cy="29268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272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6144f90-c7b6-48d0-aae5-f5e9e48cc3df"/>
    <ds:schemaRef ds:uri="http://www.w3.org/XML/1998/namespace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0f0ae0ff-29c4-4766-b250-c1a9bee8d43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44FBEC-EBCF-4DB6-A839-273AA499401F}"/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11623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 to Percentages Interactive Prior Learning</dc:title>
  <dc:creator>Sian Stebbings</dc:creator>
  <cp:lastModifiedBy>Rach Green</cp:lastModifiedBy>
  <cp:revision>52</cp:revision>
  <dcterms:created xsi:type="dcterms:W3CDTF">2018-10-23T11:51:23Z</dcterms:created>
  <dcterms:modified xsi:type="dcterms:W3CDTF">2021-01-15T10:43:23Z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