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3300"/>
    <a:srgbClr val="FF9300"/>
    <a:srgbClr val="0562B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473296-931E-4581-A95F-0996FA108D7F}" v="7" dt="2021-01-15T09:48:42.8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5226" autoAdjust="0"/>
  </p:normalViewPr>
  <p:slideViewPr>
    <p:cSldViewPr snapToGrid="0">
      <p:cViewPr varScale="1">
        <p:scale>
          <a:sx n="60" d="100"/>
          <a:sy n="60" d="100"/>
        </p:scale>
        <p:origin x="183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C0473296-931E-4581-A95F-0996FA108D7F}"/>
    <pc:docChg chg="custSel delSld modSld">
      <pc:chgData name="Rachael Green" userId="89c6f63e-7657-4ad0-8dd4-6f0c32cf62df" providerId="ADAL" clId="{C0473296-931E-4581-A95F-0996FA108D7F}" dt="2021-01-15T09:48:42.892" v="7"/>
      <pc:docMkLst>
        <pc:docMk/>
      </pc:docMkLst>
      <pc:sldChg chg="addSp delSp modSp mod setBg">
        <pc:chgData name="Rachael Green" userId="89c6f63e-7657-4ad0-8dd4-6f0c32cf62df" providerId="ADAL" clId="{C0473296-931E-4581-A95F-0996FA108D7F}" dt="2021-01-15T09:48:42.892" v="7"/>
        <pc:sldMkLst>
          <pc:docMk/>
          <pc:sldMk cId="1344767386" sldId="385"/>
        </pc:sldMkLst>
        <pc:spChg chg="del">
          <ac:chgData name="Rachael Green" userId="89c6f63e-7657-4ad0-8dd4-6f0c32cf62df" providerId="ADAL" clId="{C0473296-931E-4581-A95F-0996FA108D7F}" dt="2021-01-15T09:48:00.262" v="3" actId="478"/>
          <ac:spMkLst>
            <pc:docMk/>
            <pc:sldMk cId="1344767386" sldId="385"/>
            <ac:spMk id="5" creationId="{3AB87818-D4C4-45DC-932B-FDE49254D597}"/>
          </ac:spMkLst>
        </pc:spChg>
        <pc:spChg chg="del">
          <ac:chgData name="Rachael Green" userId="89c6f63e-7657-4ad0-8dd4-6f0c32cf62df" providerId="ADAL" clId="{C0473296-931E-4581-A95F-0996FA108D7F}" dt="2021-01-15T09:48:00.262" v="3" actId="478"/>
          <ac:spMkLst>
            <pc:docMk/>
            <pc:sldMk cId="1344767386" sldId="385"/>
            <ac:spMk id="6" creationId="{AB3ABEA0-2C1B-430F-ACC8-FD6B0A2F51CC}"/>
          </ac:spMkLst>
        </pc:spChg>
        <pc:spChg chg="del">
          <ac:chgData name="Rachael Green" userId="89c6f63e-7657-4ad0-8dd4-6f0c32cf62df" providerId="ADAL" clId="{C0473296-931E-4581-A95F-0996FA108D7F}" dt="2021-01-15T09:48:00.262" v="3" actId="478"/>
          <ac:spMkLst>
            <pc:docMk/>
            <pc:sldMk cId="1344767386" sldId="385"/>
            <ac:spMk id="7" creationId="{3961BE33-057A-4F08-9326-90A30948C279}"/>
          </ac:spMkLst>
        </pc:spChg>
        <pc:spChg chg="del">
          <ac:chgData name="Rachael Green" userId="89c6f63e-7657-4ad0-8dd4-6f0c32cf62df" providerId="ADAL" clId="{C0473296-931E-4581-A95F-0996FA108D7F}" dt="2021-01-15T09:48:00.262" v="3" actId="478"/>
          <ac:spMkLst>
            <pc:docMk/>
            <pc:sldMk cId="1344767386" sldId="385"/>
            <ac:spMk id="8" creationId="{FC3A1FC9-BD82-4E73-8EA5-956F2FABA534}"/>
          </ac:spMkLst>
        </pc:spChg>
        <pc:spChg chg="del">
          <ac:chgData name="Rachael Green" userId="89c6f63e-7657-4ad0-8dd4-6f0c32cf62df" providerId="ADAL" clId="{C0473296-931E-4581-A95F-0996FA108D7F}" dt="2021-01-15T09:48:00.262" v="3" actId="478"/>
          <ac:spMkLst>
            <pc:docMk/>
            <pc:sldMk cId="1344767386" sldId="385"/>
            <ac:spMk id="9" creationId="{78584324-AFF3-492F-A662-51DD632ACA66}"/>
          </ac:spMkLst>
        </pc:spChg>
        <pc:spChg chg="del">
          <ac:chgData name="Rachael Green" userId="89c6f63e-7657-4ad0-8dd4-6f0c32cf62df" providerId="ADAL" clId="{C0473296-931E-4581-A95F-0996FA108D7F}" dt="2021-01-15T09:48:00.262" v="3" actId="478"/>
          <ac:spMkLst>
            <pc:docMk/>
            <pc:sldMk cId="1344767386" sldId="385"/>
            <ac:spMk id="10" creationId="{B6FD1D01-D170-410E-A446-9CEA2719EBF9}"/>
          </ac:spMkLst>
        </pc:spChg>
        <pc:spChg chg="del">
          <ac:chgData name="Rachael Green" userId="89c6f63e-7657-4ad0-8dd4-6f0c32cf62df" providerId="ADAL" clId="{C0473296-931E-4581-A95F-0996FA108D7F}" dt="2021-01-15T09:48:00.262" v="3" actId="478"/>
          <ac:spMkLst>
            <pc:docMk/>
            <pc:sldMk cId="1344767386" sldId="385"/>
            <ac:spMk id="11" creationId="{98935EB0-E29E-4BB8-82A9-641686F3E4EF}"/>
          </ac:spMkLst>
        </pc:spChg>
        <pc:spChg chg="del">
          <ac:chgData name="Rachael Green" userId="89c6f63e-7657-4ad0-8dd4-6f0c32cf62df" providerId="ADAL" clId="{C0473296-931E-4581-A95F-0996FA108D7F}" dt="2021-01-15T09:48:00.262" v="3" actId="478"/>
          <ac:spMkLst>
            <pc:docMk/>
            <pc:sldMk cId="1344767386" sldId="385"/>
            <ac:spMk id="13" creationId="{0FCCA634-F3AA-426D-9171-A3A490E784D8}"/>
          </ac:spMkLst>
        </pc:spChg>
        <pc:spChg chg="del">
          <ac:chgData name="Rachael Green" userId="89c6f63e-7657-4ad0-8dd4-6f0c32cf62df" providerId="ADAL" clId="{C0473296-931E-4581-A95F-0996FA108D7F}" dt="2021-01-15T09:48:00.262" v="3" actId="478"/>
          <ac:spMkLst>
            <pc:docMk/>
            <pc:sldMk cId="1344767386" sldId="385"/>
            <ac:spMk id="14" creationId="{9A806C66-CB40-4D96-B20B-8B5F67020387}"/>
          </ac:spMkLst>
        </pc:spChg>
        <pc:spChg chg="del">
          <ac:chgData name="Rachael Green" userId="89c6f63e-7657-4ad0-8dd4-6f0c32cf62df" providerId="ADAL" clId="{C0473296-931E-4581-A95F-0996FA108D7F}" dt="2021-01-15T09:48:00.262" v="3" actId="478"/>
          <ac:spMkLst>
            <pc:docMk/>
            <pc:sldMk cId="1344767386" sldId="385"/>
            <ac:spMk id="16" creationId="{71351BA4-54A0-4855-B58C-0A73CB7BE0A7}"/>
          </ac:spMkLst>
        </pc:spChg>
        <pc:spChg chg="del">
          <ac:chgData name="Rachael Green" userId="89c6f63e-7657-4ad0-8dd4-6f0c32cf62df" providerId="ADAL" clId="{C0473296-931E-4581-A95F-0996FA108D7F}" dt="2021-01-15T09:48:00.262" v="3" actId="478"/>
          <ac:spMkLst>
            <pc:docMk/>
            <pc:sldMk cId="1344767386" sldId="385"/>
            <ac:spMk id="18" creationId="{F325B9D9-16D6-43D2-9445-417EB1BAC31C}"/>
          </ac:spMkLst>
        </pc:spChg>
        <pc:spChg chg="del">
          <ac:chgData name="Rachael Green" userId="89c6f63e-7657-4ad0-8dd4-6f0c32cf62df" providerId="ADAL" clId="{C0473296-931E-4581-A95F-0996FA108D7F}" dt="2021-01-15T09:48:00.262" v="3" actId="478"/>
          <ac:spMkLst>
            <pc:docMk/>
            <pc:sldMk cId="1344767386" sldId="385"/>
            <ac:spMk id="19" creationId="{50BA54E6-B3EE-477A-B5A2-2A5E929DF9B2}"/>
          </ac:spMkLst>
        </pc:spChg>
        <pc:spChg chg="del">
          <ac:chgData name="Rachael Green" userId="89c6f63e-7657-4ad0-8dd4-6f0c32cf62df" providerId="ADAL" clId="{C0473296-931E-4581-A95F-0996FA108D7F}" dt="2021-01-15T09:48:00.262" v="3" actId="478"/>
          <ac:spMkLst>
            <pc:docMk/>
            <pc:sldMk cId="1344767386" sldId="385"/>
            <ac:spMk id="21" creationId="{8D95EF9D-7430-426E-ABCA-FD295D7D3C85}"/>
          </ac:spMkLst>
        </pc:spChg>
        <pc:spChg chg="del">
          <ac:chgData name="Rachael Green" userId="89c6f63e-7657-4ad0-8dd4-6f0c32cf62df" providerId="ADAL" clId="{C0473296-931E-4581-A95F-0996FA108D7F}" dt="2021-01-15T09:48:00.262" v="3" actId="478"/>
          <ac:spMkLst>
            <pc:docMk/>
            <pc:sldMk cId="1344767386" sldId="385"/>
            <ac:spMk id="22" creationId="{D1C606C1-489C-4FB4-A849-BEC0F6A884B1}"/>
          </ac:spMkLst>
        </pc:spChg>
        <pc:spChg chg="del">
          <ac:chgData name="Rachael Green" userId="89c6f63e-7657-4ad0-8dd4-6f0c32cf62df" providerId="ADAL" clId="{C0473296-931E-4581-A95F-0996FA108D7F}" dt="2021-01-15T09:48:00.262" v="3" actId="478"/>
          <ac:spMkLst>
            <pc:docMk/>
            <pc:sldMk cId="1344767386" sldId="385"/>
            <ac:spMk id="24" creationId="{7AB173E0-C60D-4FED-91E3-062AC3D8F0FF}"/>
          </ac:spMkLst>
        </pc:spChg>
        <pc:spChg chg="del">
          <ac:chgData name="Rachael Green" userId="89c6f63e-7657-4ad0-8dd4-6f0c32cf62df" providerId="ADAL" clId="{C0473296-931E-4581-A95F-0996FA108D7F}" dt="2021-01-15T09:48:00.262" v="3" actId="478"/>
          <ac:spMkLst>
            <pc:docMk/>
            <pc:sldMk cId="1344767386" sldId="385"/>
            <ac:spMk id="25" creationId="{23715A2A-F5F1-49B6-92B3-CEA558217E12}"/>
          </ac:spMkLst>
        </pc:spChg>
        <pc:spChg chg="del">
          <ac:chgData name="Rachael Green" userId="89c6f63e-7657-4ad0-8dd4-6f0c32cf62df" providerId="ADAL" clId="{C0473296-931E-4581-A95F-0996FA108D7F}" dt="2021-01-15T09:48:00.262" v="3" actId="478"/>
          <ac:spMkLst>
            <pc:docMk/>
            <pc:sldMk cId="1344767386" sldId="385"/>
            <ac:spMk id="26" creationId="{CF7AFA95-88F1-4A8E-9EF9-837F495C8BED}"/>
          </ac:spMkLst>
        </pc:spChg>
        <pc:spChg chg="add del mod">
          <ac:chgData name="Rachael Green" userId="89c6f63e-7657-4ad0-8dd4-6f0c32cf62df" providerId="ADAL" clId="{C0473296-931E-4581-A95F-0996FA108D7F}" dt="2021-01-15T09:47:11.219" v="2" actId="21"/>
          <ac:spMkLst>
            <pc:docMk/>
            <pc:sldMk cId="1344767386" sldId="385"/>
            <ac:spMk id="30" creationId="{1727999E-F13D-46F6-89DE-D18818EF4BD6}"/>
          </ac:spMkLst>
        </pc:spChg>
        <pc:spChg chg="add mod">
          <ac:chgData name="Rachael Green" userId="89c6f63e-7657-4ad0-8dd4-6f0c32cf62df" providerId="ADAL" clId="{C0473296-931E-4581-A95F-0996FA108D7F}" dt="2021-01-15T09:48:42.892" v="7"/>
          <ac:spMkLst>
            <pc:docMk/>
            <pc:sldMk cId="1344767386" sldId="385"/>
            <ac:spMk id="31" creationId="{5A6D5090-7D4D-4EC2-B986-568BB0CFDACD}"/>
          </ac:spMkLst>
        </pc:spChg>
        <pc:graphicFrameChg chg="del">
          <ac:chgData name="Rachael Green" userId="89c6f63e-7657-4ad0-8dd4-6f0c32cf62df" providerId="ADAL" clId="{C0473296-931E-4581-A95F-0996FA108D7F}" dt="2021-01-15T09:48:00.262" v="3" actId="478"/>
          <ac:graphicFrameMkLst>
            <pc:docMk/>
            <pc:sldMk cId="1344767386" sldId="385"/>
            <ac:graphicFrameMk id="4" creationId="{AD7107F5-0F4E-4BCD-B128-8EB743463BE8}"/>
          </ac:graphicFrameMkLst>
        </pc:graphicFrameChg>
        <pc:graphicFrameChg chg="del">
          <ac:chgData name="Rachael Green" userId="89c6f63e-7657-4ad0-8dd4-6f0c32cf62df" providerId="ADAL" clId="{C0473296-931E-4581-A95F-0996FA108D7F}" dt="2021-01-15T09:48:00.262" v="3" actId="478"/>
          <ac:graphicFrameMkLst>
            <pc:docMk/>
            <pc:sldMk cId="1344767386" sldId="385"/>
            <ac:graphicFrameMk id="12" creationId="{0ED19639-90A4-4128-AD87-C8E4BD7AC31F}"/>
          </ac:graphicFrameMkLst>
        </pc:graphicFrameChg>
        <pc:graphicFrameChg chg="del">
          <ac:chgData name="Rachael Green" userId="89c6f63e-7657-4ad0-8dd4-6f0c32cf62df" providerId="ADAL" clId="{C0473296-931E-4581-A95F-0996FA108D7F}" dt="2021-01-15T09:48:00.262" v="3" actId="478"/>
          <ac:graphicFrameMkLst>
            <pc:docMk/>
            <pc:sldMk cId="1344767386" sldId="385"/>
            <ac:graphicFrameMk id="15" creationId="{94A720C9-C647-44C5-BEF8-35E92FC41F2E}"/>
          </ac:graphicFrameMkLst>
        </pc:graphicFrameChg>
        <pc:graphicFrameChg chg="del">
          <ac:chgData name="Rachael Green" userId="89c6f63e-7657-4ad0-8dd4-6f0c32cf62df" providerId="ADAL" clId="{C0473296-931E-4581-A95F-0996FA108D7F}" dt="2021-01-15T09:48:00.262" v="3" actId="478"/>
          <ac:graphicFrameMkLst>
            <pc:docMk/>
            <pc:sldMk cId="1344767386" sldId="385"/>
            <ac:graphicFrameMk id="17" creationId="{82D0CF65-F0BD-4D91-BDA4-B37F56833557}"/>
          </ac:graphicFrameMkLst>
        </pc:graphicFrameChg>
        <pc:graphicFrameChg chg="del">
          <ac:chgData name="Rachael Green" userId="89c6f63e-7657-4ad0-8dd4-6f0c32cf62df" providerId="ADAL" clId="{C0473296-931E-4581-A95F-0996FA108D7F}" dt="2021-01-15T09:48:00.262" v="3" actId="478"/>
          <ac:graphicFrameMkLst>
            <pc:docMk/>
            <pc:sldMk cId="1344767386" sldId="385"/>
            <ac:graphicFrameMk id="20" creationId="{A76529A2-C52C-4FAF-9F35-F75D2B8D484B}"/>
          </ac:graphicFrameMkLst>
        </pc:graphicFrameChg>
        <pc:graphicFrameChg chg="del">
          <ac:chgData name="Rachael Green" userId="89c6f63e-7657-4ad0-8dd4-6f0c32cf62df" providerId="ADAL" clId="{C0473296-931E-4581-A95F-0996FA108D7F}" dt="2021-01-15T09:48:00.262" v="3" actId="478"/>
          <ac:graphicFrameMkLst>
            <pc:docMk/>
            <pc:sldMk cId="1344767386" sldId="385"/>
            <ac:graphicFrameMk id="23" creationId="{D713E197-2528-4D89-93ED-1BB11FD61B46}"/>
          </ac:graphicFrameMkLst>
        </pc:graphicFrameChg>
        <pc:graphicFrameChg chg="del">
          <ac:chgData name="Rachael Green" userId="89c6f63e-7657-4ad0-8dd4-6f0c32cf62df" providerId="ADAL" clId="{C0473296-931E-4581-A95F-0996FA108D7F}" dt="2021-01-15T09:48:00.262" v="3" actId="478"/>
          <ac:graphicFrameMkLst>
            <pc:docMk/>
            <pc:sldMk cId="1344767386" sldId="385"/>
            <ac:graphicFrameMk id="27" creationId="{E956C4B8-B577-4CB7-91D0-550EF831B4BD}"/>
          </ac:graphicFrameMkLst>
        </pc:graphicFrameChg>
        <pc:graphicFrameChg chg="del">
          <ac:chgData name="Rachael Green" userId="89c6f63e-7657-4ad0-8dd4-6f0c32cf62df" providerId="ADAL" clId="{C0473296-931E-4581-A95F-0996FA108D7F}" dt="2021-01-15T09:48:00.262" v="3" actId="478"/>
          <ac:graphicFrameMkLst>
            <pc:docMk/>
            <pc:sldMk cId="1344767386" sldId="385"/>
            <ac:graphicFrameMk id="28" creationId="{18176149-960F-4ED8-97CB-1A50B2ABD8D8}"/>
          </ac:graphicFrameMkLst>
        </pc:graphicFrameChg>
        <pc:graphicFrameChg chg="del">
          <ac:chgData name="Rachael Green" userId="89c6f63e-7657-4ad0-8dd4-6f0c32cf62df" providerId="ADAL" clId="{C0473296-931E-4581-A95F-0996FA108D7F}" dt="2021-01-15T09:48:00.262" v="3" actId="478"/>
          <ac:graphicFrameMkLst>
            <pc:docMk/>
            <pc:sldMk cId="1344767386" sldId="385"/>
            <ac:graphicFrameMk id="29" creationId="{A2B4B678-C9DF-4CC1-A6F7-F920BE17EFBE}"/>
          </ac:graphicFrameMkLst>
        </pc:graphicFrameChg>
        <pc:picChg chg="del">
          <ac:chgData name="Rachael Green" userId="89c6f63e-7657-4ad0-8dd4-6f0c32cf62df" providerId="ADAL" clId="{C0473296-931E-4581-A95F-0996FA108D7F}" dt="2021-01-15T09:48:00.262" v="3" actId="478"/>
          <ac:picMkLst>
            <pc:docMk/>
            <pc:sldMk cId="1344767386" sldId="385"/>
            <ac:picMk id="3" creationId="{EC80FCAA-ACCF-4588-A065-AFBE5832EC63}"/>
          </ac:picMkLst>
        </pc:picChg>
      </pc:sldChg>
      <pc:sldChg chg="del">
        <pc:chgData name="Rachael Green" userId="89c6f63e-7657-4ad0-8dd4-6f0c32cf62df" providerId="ADAL" clId="{C0473296-931E-4581-A95F-0996FA108D7F}" dt="2021-01-15T09:46:39.051" v="0" actId="47"/>
        <pc:sldMkLst>
          <pc:docMk/>
          <pc:sldMk cId="2911591833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613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5A6D5090-7D4D-4EC2-B986-568BB0CFDACD}"/>
              </a:ext>
            </a:extLst>
          </p:cNvPr>
          <p:cNvSpPr txBox="1"/>
          <p:nvPr/>
        </p:nvSpPr>
        <p:spPr>
          <a:xfrm>
            <a:off x="138180" y="4857602"/>
            <a:ext cx="6566400" cy="43884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7673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DADE0D-B1C4-4C26-97B8-3B66FD7EE5DC}"/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86144f90-c7b6-48d0-aae5-f5e9e48cc3df"/>
    <ds:schemaRef ds:uri="http://purl.org/dc/terms/"/>
    <ds:schemaRef ds:uri="0f0ae0ff-29c4-4766-b250-c1a9bee8d430"/>
    <ds:schemaRef ds:uri="http://schemas.microsoft.com/office/2006/documentManagement/types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3407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Fractions to Percentages Maths Recovery Interactive Extension</dc:title>
  <dc:creator>Sian Stebbings</dc:creator>
  <cp:lastModifiedBy>Rach Green</cp:lastModifiedBy>
  <cp:revision>23</cp:revision>
  <dcterms:created xsi:type="dcterms:W3CDTF">2018-10-23T11:51:23Z</dcterms:created>
  <dcterms:modified xsi:type="dcterms:W3CDTF">2021-01-15T09:48:50Z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6656">
    <vt:lpwstr>37</vt:lpwstr>
  </property>
  <property fmtid="{D5CDD505-2E9C-101B-9397-08002B2CF9AE}" pid="5" name="AuthorIds_UIVersion_1536">
    <vt:lpwstr>21</vt:lpwstr>
  </property>
</Properties>
</file>