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4" r:id="rId5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FFFFF"/>
    <a:srgbClr val="FF9933"/>
    <a:srgbClr val="6699FF"/>
    <a:srgbClr val="FF0000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7C1B1-6481-4964-9B74-D2D38E08A4FA}" v="20" dt="2020-05-14T06:35:04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737"/>
  </p:normalViewPr>
  <p:slideViewPr>
    <p:cSldViewPr snapToGrid="0">
      <p:cViewPr>
        <p:scale>
          <a:sx n="60" d="100"/>
          <a:sy n="60" d="100"/>
        </p:scale>
        <p:origin x="17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85A1DFB0-4D5F-4546-81E5-45968337B092}"/>
    <pc:docChg chg="custSel delSld modSld">
      <pc:chgData name="Sue Chattoe" userId="741ab44a-d9c5-47bd-b16d-18b656618870" providerId="ADAL" clId="{85A1DFB0-4D5F-4546-81E5-45968337B092}" dt="2020-05-14T06:35:46.516" v="218" actId="47"/>
      <pc:docMkLst>
        <pc:docMk/>
      </pc:docMkLst>
      <pc:sldChg chg="addSp delSp modSp del mod">
        <pc:chgData name="Sue Chattoe" userId="741ab44a-d9c5-47bd-b16d-18b656618870" providerId="ADAL" clId="{85A1DFB0-4D5F-4546-81E5-45968337B092}" dt="2020-05-14T06:35:46.516" v="218" actId="47"/>
        <pc:sldMkLst>
          <pc:docMk/>
          <pc:sldMk cId="4045993577" sldId="383"/>
        </pc:sldMkLst>
        <pc:graphicFrameChg chg="add del mod modGraphic">
          <ac:chgData name="Sue Chattoe" userId="741ab44a-d9c5-47bd-b16d-18b656618870" providerId="ADAL" clId="{85A1DFB0-4D5F-4546-81E5-45968337B092}" dt="2020-05-14T06:30:15.658" v="30" actId="21"/>
          <ac:graphicFrameMkLst>
            <pc:docMk/>
            <pc:sldMk cId="4045993577" sldId="383"/>
            <ac:graphicFrameMk id="31" creationId="{4025FB89-0530-4550-B304-8CCA76151C39}"/>
          </ac:graphicFrameMkLst>
        </pc:graphicFrameChg>
      </pc:sldChg>
      <pc:sldChg chg="addSp delSp modSp mod setBg">
        <pc:chgData name="Sue Chattoe" userId="741ab44a-d9c5-47bd-b16d-18b656618870" providerId="ADAL" clId="{85A1DFB0-4D5F-4546-81E5-45968337B092}" dt="2020-05-14T06:35:22.475" v="217" actId="1036"/>
        <pc:sldMkLst>
          <pc:docMk/>
          <pc:sldMk cId="1212560749" sldId="384"/>
        </pc:sldMkLst>
        <pc:spChg chg="add mod">
          <ac:chgData name="Sue Chattoe" userId="741ab44a-d9c5-47bd-b16d-18b656618870" providerId="ADAL" clId="{85A1DFB0-4D5F-4546-81E5-45968337B092}" dt="2020-05-14T06:32:42.249" v="61" actId="1035"/>
          <ac:spMkLst>
            <pc:docMk/>
            <pc:sldMk cId="1212560749" sldId="384"/>
            <ac:spMk id="2" creationId="{71551973-42A0-4652-A047-0D674B769111}"/>
          </ac:spMkLst>
        </pc:spChg>
        <pc:spChg chg="add mod">
          <ac:chgData name="Sue Chattoe" userId="741ab44a-d9c5-47bd-b16d-18b656618870" providerId="ADAL" clId="{85A1DFB0-4D5F-4546-81E5-45968337B092}" dt="2020-05-14T06:32:42.249" v="61" actId="1035"/>
          <ac:spMkLst>
            <pc:docMk/>
            <pc:sldMk cId="1212560749" sldId="384"/>
            <ac:spMk id="37" creationId="{E77D0EE5-B1C3-4E96-9F78-BBCD13936B40}"/>
          </ac:spMkLst>
        </pc:spChg>
        <pc:spChg chg="add mod">
          <ac:chgData name="Sue Chattoe" userId="741ab44a-d9c5-47bd-b16d-18b656618870" providerId="ADAL" clId="{85A1DFB0-4D5F-4546-81E5-45968337B092}" dt="2020-05-14T06:32:48.064" v="62" actId="1035"/>
          <ac:spMkLst>
            <pc:docMk/>
            <pc:sldMk cId="1212560749" sldId="384"/>
            <ac:spMk id="38" creationId="{B09D951D-C86F-4CC3-A4FD-8E04AEA93B5B}"/>
          </ac:spMkLst>
        </pc:spChg>
        <pc:spChg chg="add mod">
          <ac:chgData name="Sue Chattoe" userId="741ab44a-d9c5-47bd-b16d-18b656618870" providerId="ADAL" clId="{85A1DFB0-4D5F-4546-81E5-45968337B092}" dt="2020-05-14T06:33:19.177" v="92" actId="1037"/>
          <ac:spMkLst>
            <pc:docMk/>
            <pc:sldMk cId="1212560749" sldId="384"/>
            <ac:spMk id="39" creationId="{37529A01-61FB-4D2C-BB79-607B39F25EBA}"/>
          </ac:spMkLst>
        </pc:spChg>
        <pc:spChg chg="add mod">
          <ac:chgData name="Sue Chattoe" userId="741ab44a-d9c5-47bd-b16d-18b656618870" providerId="ADAL" clId="{85A1DFB0-4D5F-4546-81E5-45968337B092}" dt="2020-05-14T06:33:47.341" v="97" actId="1036"/>
          <ac:spMkLst>
            <pc:docMk/>
            <pc:sldMk cId="1212560749" sldId="384"/>
            <ac:spMk id="40" creationId="{72888009-88E5-4F4E-A429-427250D3436E}"/>
          </ac:spMkLst>
        </pc:spChg>
        <pc:spChg chg="add mod">
          <ac:chgData name="Sue Chattoe" userId="741ab44a-d9c5-47bd-b16d-18b656618870" providerId="ADAL" clId="{85A1DFB0-4D5F-4546-81E5-45968337B092}" dt="2020-05-14T06:34:30.845" v="186" actId="14100"/>
          <ac:spMkLst>
            <pc:docMk/>
            <pc:sldMk cId="1212560749" sldId="384"/>
            <ac:spMk id="41" creationId="{CD61259C-2459-407F-8F74-716C90F7C6DD}"/>
          </ac:spMkLst>
        </pc:spChg>
        <pc:spChg chg="add mod">
          <ac:chgData name="Sue Chattoe" userId="741ab44a-d9c5-47bd-b16d-18b656618870" providerId="ADAL" clId="{85A1DFB0-4D5F-4546-81E5-45968337B092}" dt="2020-05-14T06:34:58.636" v="200" actId="1036"/>
          <ac:spMkLst>
            <pc:docMk/>
            <pc:sldMk cId="1212560749" sldId="384"/>
            <ac:spMk id="42" creationId="{94EBFFA8-A771-4199-B97A-DA6DD6F74BC4}"/>
          </ac:spMkLst>
        </pc:spChg>
        <pc:spChg chg="add mod">
          <ac:chgData name="Sue Chattoe" userId="741ab44a-d9c5-47bd-b16d-18b656618870" providerId="ADAL" clId="{85A1DFB0-4D5F-4546-81E5-45968337B092}" dt="2020-05-14T06:35:22.475" v="217" actId="1036"/>
          <ac:spMkLst>
            <pc:docMk/>
            <pc:sldMk cId="1212560749" sldId="384"/>
            <ac:spMk id="43" creationId="{8974C383-B879-4E51-A4CD-ECDAE353BC06}"/>
          </ac:spMkLst>
        </pc:spChg>
        <pc:spChg chg="del">
          <ac:chgData name="Sue Chattoe" userId="741ab44a-d9c5-47bd-b16d-18b656618870" providerId="ADAL" clId="{85A1DFB0-4D5F-4546-81E5-45968337B092}" dt="2020-05-14T06:27:59.183" v="1" actId="478"/>
          <ac:spMkLst>
            <pc:docMk/>
            <pc:sldMk cId="1212560749" sldId="384"/>
            <ac:spMk id="58" creationId="{D660FD49-7FD3-468B-AD89-B7959835A4CD}"/>
          </ac:spMkLst>
        </pc:spChg>
        <pc:spChg chg="del">
          <ac:chgData name="Sue Chattoe" userId="741ab44a-d9c5-47bd-b16d-18b656618870" providerId="ADAL" clId="{85A1DFB0-4D5F-4546-81E5-45968337B092}" dt="2020-05-14T06:27:59.183" v="1" actId="478"/>
          <ac:spMkLst>
            <pc:docMk/>
            <pc:sldMk cId="1212560749" sldId="384"/>
            <ac:spMk id="70" creationId="{4514B36B-9D61-43DA-A5FF-FB053436D44C}"/>
          </ac:spMkLst>
        </pc:spChg>
        <pc:grpChg chg="del">
          <ac:chgData name="Sue Chattoe" userId="741ab44a-d9c5-47bd-b16d-18b656618870" providerId="ADAL" clId="{85A1DFB0-4D5F-4546-81E5-45968337B092}" dt="2020-05-14T06:28:02.411" v="2" actId="478"/>
          <ac:grpSpMkLst>
            <pc:docMk/>
            <pc:sldMk cId="1212560749" sldId="384"/>
            <ac:grpSpMk id="71" creationId="{79517509-CF5B-4078-AA7D-08571FBAA336}"/>
          </ac:grpSpMkLst>
        </pc:grpChg>
        <pc:graphicFrameChg chg="del">
          <ac:chgData name="Sue Chattoe" userId="741ab44a-d9c5-47bd-b16d-18b656618870" providerId="ADAL" clId="{85A1DFB0-4D5F-4546-81E5-45968337B092}" dt="2020-05-14T06:27:50.559" v="0" actId="478"/>
          <ac:graphicFrameMkLst>
            <pc:docMk/>
            <pc:sldMk cId="1212560749" sldId="384"/>
            <ac:graphicFrameMk id="4" creationId="{EFB3214C-05EC-4A89-B465-54E3B7BB1C57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6" creationId="{0E248D75-0D5D-4473-AB02-3871836E5F34}"/>
          </ac:graphicFrameMkLst>
        </pc:graphicFrameChg>
        <pc:graphicFrameChg chg="add">
          <ac:chgData name="Sue Chattoe" userId="741ab44a-d9c5-47bd-b16d-18b656618870" providerId="ADAL" clId="{85A1DFB0-4D5F-4546-81E5-45968337B092}" dt="2020-05-14T06:30:18.168" v="31"/>
          <ac:graphicFrameMkLst>
            <pc:docMk/>
            <pc:sldMk cId="1212560749" sldId="384"/>
            <ac:graphicFrameMk id="31" creationId="{2F200E08-F121-4636-9212-88CCE1337A50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33" creationId="{9BF6958C-810A-4581-B8E0-1197547B7C73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34" creationId="{80EC38D6-D842-4152-BB14-EB77F8E3B092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35" creationId="{9D0F18E8-FABE-41F6-9612-0F68B7569618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36" creationId="{A840DF9B-40BE-4DB2-97B8-5D211074DFCE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46" creationId="{127DAE06-63BE-4B13-A4E1-DA01DE0EE942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47" creationId="{899E469E-5E68-4ED1-BA86-CF7DD54BBC79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48" creationId="{55B78F49-D6BB-47E2-87D8-120B34031D81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49" creationId="{53D3A160-E375-4C6E-917D-30CEE0546249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50" creationId="{F0B5ACE7-960C-49BA-B7BF-E5E8E87DD99D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52" creationId="{FFEE573F-DF91-4239-8875-9F336EE0F9C8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55" creationId="{0C0AC3C2-4B01-49A5-8360-7FF5DDE9AB87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59" creationId="{F9E0A6E0-E10C-452C-B3D7-B55249445BD7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61" creationId="{3581C090-6B3D-40B2-A897-6220C68D5DF1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62" creationId="{711CBBAB-16AE-4974-BD71-B2540CDEFD60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87" creationId="{F974DA8C-9499-4CF2-8A48-60880656F291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88" creationId="{D4023AF1-B6C2-4BEE-B858-EF14F36203D9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90" creationId="{4B59379E-40E6-4915-B778-6DB1AA8753A5}"/>
          </ac:graphicFrameMkLst>
        </pc:graphicFrameChg>
        <pc:graphicFrameChg chg="del">
          <ac:chgData name="Sue Chattoe" userId="741ab44a-d9c5-47bd-b16d-18b656618870" providerId="ADAL" clId="{85A1DFB0-4D5F-4546-81E5-45968337B092}" dt="2020-05-14T06:27:59.183" v="1" actId="478"/>
          <ac:graphicFrameMkLst>
            <pc:docMk/>
            <pc:sldMk cId="1212560749" sldId="384"/>
            <ac:graphicFrameMk id="91" creationId="{C07161E3-AB7D-439F-9A81-194988D21E5E}"/>
          </ac:graphicFrameMkLst>
        </pc:graphicFrameChg>
        <pc:picChg chg="del">
          <ac:chgData name="Sue Chattoe" userId="741ab44a-d9c5-47bd-b16d-18b656618870" providerId="ADAL" clId="{85A1DFB0-4D5F-4546-81E5-45968337B092}" dt="2020-05-14T06:27:59.183" v="1" actId="478"/>
          <ac:picMkLst>
            <pc:docMk/>
            <pc:sldMk cId="1212560749" sldId="384"/>
            <ac:picMk id="60" creationId="{77665A0E-A35A-439D-B09B-CDB12A7A419C}"/>
          </ac:picMkLst>
        </pc:picChg>
        <pc:picChg chg="del">
          <ac:chgData name="Sue Chattoe" userId="741ab44a-d9c5-47bd-b16d-18b656618870" providerId="ADAL" clId="{85A1DFB0-4D5F-4546-81E5-45968337B092}" dt="2020-05-14T06:27:59.183" v="1" actId="478"/>
          <ac:picMkLst>
            <pc:docMk/>
            <pc:sldMk cId="1212560749" sldId="384"/>
            <ac:picMk id="63" creationId="{B1BC485D-8EE1-430D-BD6F-2DB9D827DF3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2F200E08-F121-4636-9212-88CCE1337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67789"/>
              </p:ext>
            </p:extLst>
          </p:nvPr>
        </p:nvGraphicFramePr>
        <p:xfrm>
          <a:off x="755689" y="3777864"/>
          <a:ext cx="2082800" cy="20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09803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758932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81383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40063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507516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481530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8669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827566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678583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7114895"/>
                    </a:ext>
                  </a:extLst>
                </a:gridCol>
              </a:tblGrid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20417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13200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23244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34044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1785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15289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86943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0902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76973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39471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1551973-42A0-4652-A047-0D674B769111}"/>
              </a:ext>
            </a:extLst>
          </p:cNvPr>
          <p:cNvSpPr txBox="1"/>
          <p:nvPr/>
        </p:nvSpPr>
        <p:spPr>
          <a:xfrm>
            <a:off x="2009774" y="6891023"/>
            <a:ext cx="6516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7D0EE5-B1C3-4E96-9F78-BBCD13936B40}"/>
              </a:ext>
            </a:extLst>
          </p:cNvPr>
          <p:cNvSpPr txBox="1"/>
          <p:nvPr/>
        </p:nvSpPr>
        <p:spPr>
          <a:xfrm>
            <a:off x="2009774" y="7215023"/>
            <a:ext cx="6516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9D951D-C86F-4CC3-A4FD-8E04AEA93B5B}"/>
              </a:ext>
            </a:extLst>
          </p:cNvPr>
          <p:cNvSpPr txBox="1"/>
          <p:nvPr/>
        </p:nvSpPr>
        <p:spPr>
          <a:xfrm>
            <a:off x="2009774" y="7529572"/>
            <a:ext cx="6516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529A01-61FB-4D2C-BB79-607B39F25EBA}"/>
              </a:ext>
            </a:extLst>
          </p:cNvPr>
          <p:cNvSpPr txBox="1"/>
          <p:nvPr/>
        </p:nvSpPr>
        <p:spPr>
          <a:xfrm>
            <a:off x="1904999" y="7919697"/>
            <a:ext cx="13680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888009-88E5-4F4E-A429-427250D3436E}"/>
              </a:ext>
            </a:extLst>
          </p:cNvPr>
          <p:cNvSpPr txBox="1"/>
          <p:nvPr/>
        </p:nvSpPr>
        <p:spPr>
          <a:xfrm>
            <a:off x="1904999" y="8991903"/>
            <a:ext cx="13680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61259C-2459-407F-8F74-716C90F7C6DD}"/>
              </a:ext>
            </a:extLst>
          </p:cNvPr>
          <p:cNvSpPr txBox="1"/>
          <p:nvPr/>
        </p:nvSpPr>
        <p:spPr>
          <a:xfrm>
            <a:off x="3495674" y="8468026"/>
            <a:ext cx="313200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EBFFA8-A771-4199-B97A-DA6DD6F74BC4}"/>
              </a:ext>
            </a:extLst>
          </p:cNvPr>
          <p:cNvSpPr txBox="1"/>
          <p:nvPr/>
        </p:nvSpPr>
        <p:spPr>
          <a:xfrm>
            <a:off x="3495674" y="5694414"/>
            <a:ext cx="3132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74C383-B879-4E51-A4CD-ECDAE353BC06}"/>
              </a:ext>
            </a:extLst>
          </p:cNvPr>
          <p:cNvSpPr txBox="1"/>
          <p:nvPr/>
        </p:nvSpPr>
        <p:spPr>
          <a:xfrm>
            <a:off x="3495674" y="2381586"/>
            <a:ext cx="3132000" cy="97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solidFill>
                <a:srgbClr val="706F6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6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purl.org/dc/dcmitype/"/>
    <ds:schemaRef ds:uri="86144f90-c7b6-48d0-aae5-f5e9e48cc3df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C155C-135E-4567-BAB2-26CC9034587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Fractions to Percentages Worksheet</dc:title>
  <dc:creator>Sian Stebbings</dc:creator>
  <cp:lastModifiedBy>Sue Chattoe</cp:lastModifiedBy>
  <cp:revision>23</cp:revision>
  <cp:lastPrinted>2020-01-06T10:02:32Z</cp:lastPrinted>
  <dcterms:created xsi:type="dcterms:W3CDTF">2018-03-13T10:12:31Z</dcterms:created>
  <dcterms:modified xsi:type="dcterms:W3CDTF">2020-05-14T06:35:48Z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