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85" r:id="rId5"/>
    <p:sldId id="388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B7E1B5"/>
    <a:srgbClr val="706F6F"/>
    <a:srgbClr val="FF9300"/>
    <a:srgbClr val="595959"/>
    <a:srgbClr val="FF0000"/>
    <a:srgbClr val="FF9933"/>
    <a:srgbClr val="66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4" autoAdjust="0"/>
    <p:restoredTop sz="94660"/>
  </p:normalViewPr>
  <p:slideViewPr>
    <p:cSldViewPr snapToGrid="0">
      <p:cViewPr>
        <p:scale>
          <a:sx n="55" d="100"/>
          <a:sy n="55" d="100"/>
        </p:scale>
        <p:origin x="2328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816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711731-8CAB-466C-9AED-BCB191005815}"/>
              </a:ext>
            </a:extLst>
          </p:cNvPr>
          <p:cNvSpPr txBox="1"/>
          <p:nvPr/>
        </p:nvSpPr>
        <p:spPr>
          <a:xfrm>
            <a:off x="3429000" y="469053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CD20EE6-F5B1-45B6-9D04-38D8606C078B}"/>
              </a:ext>
            </a:extLst>
          </p:cNvPr>
          <p:cNvSpPr txBox="1"/>
          <p:nvPr/>
        </p:nvSpPr>
        <p:spPr>
          <a:xfrm>
            <a:off x="3429000" y="3395853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B978CC7-6C07-4B7E-9E1F-FEE55226ABE9}"/>
              </a:ext>
            </a:extLst>
          </p:cNvPr>
          <p:cNvSpPr txBox="1"/>
          <p:nvPr/>
        </p:nvSpPr>
        <p:spPr>
          <a:xfrm>
            <a:off x="4343400" y="7140762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A489276-9A4A-4129-A79E-D1E50149A7C8}"/>
              </a:ext>
            </a:extLst>
          </p:cNvPr>
          <p:cNvSpPr txBox="1"/>
          <p:nvPr/>
        </p:nvSpPr>
        <p:spPr>
          <a:xfrm>
            <a:off x="4705520" y="7140762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D12B82D-1D1A-4F13-AE5C-73F29B5719FF}"/>
              </a:ext>
            </a:extLst>
          </p:cNvPr>
          <p:cNvSpPr txBox="1"/>
          <p:nvPr/>
        </p:nvSpPr>
        <p:spPr>
          <a:xfrm>
            <a:off x="5065520" y="7140762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4BD518E-5DE0-471A-A6A7-954CFAE084E1}"/>
              </a:ext>
            </a:extLst>
          </p:cNvPr>
          <p:cNvSpPr txBox="1"/>
          <p:nvPr/>
        </p:nvSpPr>
        <p:spPr>
          <a:xfrm>
            <a:off x="5425520" y="7140762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B8A2DD8-38B4-41BF-88F2-5C6D2DF5F2D8}"/>
              </a:ext>
            </a:extLst>
          </p:cNvPr>
          <p:cNvSpPr txBox="1"/>
          <p:nvPr/>
        </p:nvSpPr>
        <p:spPr>
          <a:xfrm>
            <a:off x="5780440" y="7140762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>
            <a:extLst>
              <a:ext uri="{FF2B5EF4-FFF2-40B4-BE49-F238E27FC236}">
                <a16:creationId xmlns:a16="http://schemas.microsoft.com/office/drawing/2014/main" id="{79C51CB0-149D-4D66-994D-D833C1CEAFF7}"/>
              </a:ext>
            </a:extLst>
          </p:cNvPr>
          <p:cNvSpPr txBox="1"/>
          <p:nvPr/>
        </p:nvSpPr>
        <p:spPr>
          <a:xfrm>
            <a:off x="3429000" y="3395853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AB739D5-084C-4BCF-88F3-8A192E17733F}"/>
              </a:ext>
            </a:extLst>
          </p:cNvPr>
          <p:cNvSpPr txBox="1"/>
          <p:nvPr/>
        </p:nvSpPr>
        <p:spPr>
          <a:xfrm>
            <a:off x="3429000" y="469053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4AC7E41-F8A8-4A99-B3B3-FABDD9572C22}"/>
              </a:ext>
            </a:extLst>
          </p:cNvPr>
          <p:cNvSpPr txBox="1"/>
          <p:nvPr/>
        </p:nvSpPr>
        <p:spPr>
          <a:xfrm>
            <a:off x="3429000" y="6322653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5897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openxmlformats.org/package/2006/metadata/core-properties"/>
    <ds:schemaRef ds:uri="http://purl.org/dc/elements/1.1/"/>
    <ds:schemaRef ds:uri="http://www.w3.org/XML/1998/namespace"/>
    <ds:schemaRef ds:uri="86144f90-c7b6-48d0-aae5-f5e9e48cc3df"/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0f0ae0ff-29c4-4766-b250-c1a9bee8d430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F83DCD-EFCB-477C-B9A6-13E72628D0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11781</TotalTime>
  <Words>2</Words>
  <Application>Microsoft Office PowerPoint</Application>
  <PresentationFormat>A4 Paper (210x297 mm)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a Rule - One Step Prior Learning</dc:title>
  <dc:creator>Sian Stebbings</dc:creator>
  <cp:lastModifiedBy>Sophie Hurst</cp:lastModifiedBy>
  <cp:revision>57</cp:revision>
  <dcterms:created xsi:type="dcterms:W3CDTF">2018-10-23T11:51:23Z</dcterms:created>
  <dcterms:modified xsi:type="dcterms:W3CDTF">2021-01-28T15:05:44Z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3072">
    <vt:lpwstr>264</vt:lpwstr>
  </property>
</Properties>
</file>