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3300"/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5226" autoAdjust="0"/>
  </p:normalViewPr>
  <p:slideViewPr>
    <p:cSldViewPr snapToGrid="0">
      <p:cViewPr>
        <p:scale>
          <a:sx n="89" d="100"/>
          <a:sy n="89" d="100"/>
        </p:scale>
        <p:origin x="1954" y="-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5AA281BB-F240-4BC5-A3DF-9605C1F3F038}"/>
              </a:ext>
            </a:extLst>
          </p:cNvPr>
          <p:cNvSpPr txBox="1"/>
          <p:nvPr/>
        </p:nvSpPr>
        <p:spPr>
          <a:xfrm>
            <a:off x="138546" y="4853707"/>
            <a:ext cx="6566400" cy="43884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72000" tIns="0" rIns="0" bIns="0" rtlCol="0" anchor="ctr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D233AA-EA4A-468E-911C-F7FD0F019A0C}"/>
              </a:ext>
            </a:extLst>
          </p:cNvPr>
          <p:cNvSpPr txBox="1"/>
          <p:nvPr/>
        </p:nvSpPr>
        <p:spPr>
          <a:xfrm>
            <a:off x="604982" y="5643418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C1302B-0C3A-4218-BFA5-B16D720D228A}"/>
              </a:ext>
            </a:extLst>
          </p:cNvPr>
          <p:cNvSpPr txBox="1"/>
          <p:nvPr/>
        </p:nvSpPr>
        <p:spPr>
          <a:xfrm>
            <a:off x="1662546" y="5643418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8A40F9-DCBC-4A5F-A709-5402C5B8DEBE}"/>
              </a:ext>
            </a:extLst>
          </p:cNvPr>
          <p:cNvSpPr txBox="1"/>
          <p:nvPr/>
        </p:nvSpPr>
        <p:spPr>
          <a:xfrm>
            <a:off x="2715492" y="5643418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C7433C-518B-491E-AF6A-3B73F3E49F02}"/>
              </a:ext>
            </a:extLst>
          </p:cNvPr>
          <p:cNvSpPr txBox="1"/>
          <p:nvPr/>
        </p:nvSpPr>
        <p:spPr>
          <a:xfrm>
            <a:off x="3777455" y="5643418"/>
            <a:ext cx="360000" cy="3600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67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purl.org/dc/terms/"/>
    <ds:schemaRef ds:uri="http://purl.org/dc/dcmitype/"/>
    <ds:schemaRef ds:uri="86144f90-c7b6-48d0-aae5-f5e9e48cc3d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sharepoint/v3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6BE2AB-6411-42B1-B1F1-BABC411ED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Find a Rule - One Step Maths Recovery Extension</dc:title>
  <dc:creator>Sian Stebbings</dc:creator>
  <cp:lastModifiedBy>Sophie Hurst</cp:lastModifiedBy>
  <cp:revision>25</cp:revision>
  <dcterms:created xsi:type="dcterms:W3CDTF">2018-10-23T11:51:23Z</dcterms:created>
  <dcterms:modified xsi:type="dcterms:W3CDTF">2021-01-28T13:47:55Z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1536">
    <vt:lpwstr>21</vt:lpwstr>
  </property>
</Properties>
</file>