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F515A4-8F1E-428D-BC41-1DDF8FE91428}" v="41" dt="2020-05-04T10:54:23.9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24"/>
    <p:restoredTop sz="93071" autoAdjust="0"/>
  </p:normalViewPr>
  <p:slideViewPr>
    <p:cSldViewPr snapToGrid="0">
      <p:cViewPr>
        <p:scale>
          <a:sx n="100" d="100"/>
          <a:sy n="100" d="100"/>
        </p:scale>
        <p:origin x="1266" y="-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235ECFC7-3E10-4BB1-9778-6E02EA487AAE}"/>
    <pc:docChg chg="custSel delSld modSld">
      <pc:chgData name="Sue Chattoe" userId="741ab44a-d9c5-47bd-b16d-18b656618870" providerId="ADAL" clId="{235ECFC7-3E10-4BB1-9778-6E02EA487AAE}" dt="2020-05-04T10:55:42.841" v="370" actId="47"/>
      <pc:docMkLst>
        <pc:docMk/>
      </pc:docMkLst>
      <pc:sldChg chg="addSp delSp modSp del mod">
        <pc:chgData name="Sue Chattoe" userId="741ab44a-d9c5-47bd-b16d-18b656618870" providerId="ADAL" clId="{235ECFC7-3E10-4BB1-9778-6E02EA487AAE}" dt="2020-05-04T10:55:42.841" v="370" actId="47"/>
        <pc:sldMkLst>
          <pc:docMk/>
          <pc:sldMk cId="3525712432" sldId="387"/>
        </pc:sldMkLst>
        <pc:spChg chg="add del mod">
          <ac:chgData name="Sue Chattoe" userId="741ab44a-d9c5-47bd-b16d-18b656618870" providerId="ADAL" clId="{235ECFC7-3E10-4BB1-9778-6E02EA487AAE}" dt="2020-05-04T10:46:51.440" v="147" actId="21"/>
          <ac:spMkLst>
            <pc:docMk/>
            <pc:sldMk cId="3525712432" sldId="387"/>
            <ac:spMk id="4" creationId="{3841AD24-2206-4D86-8332-13DDB3547F39}"/>
          </ac:spMkLst>
        </pc:spChg>
        <pc:spChg chg="add del mod">
          <ac:chgData name="Sue Chattoe" userId="741ab44a-d9c5-47bd-b16d-18b656618870" providerId="ADAL" clId="{235ECFC7-3E10-4BB1-9778-6E02EA487AAE}" dt="2020-05-04T10:46:51.440" v="147" actId="21"/>
          <ac:spMkLst>
            <pc:docMk/>
            <pc:sldMk cId="3525712432" sldId="387"/>
            <ac:spMk id="38" creationId="{1DE64B65-1CB8-4627-AB5A-BCD6C3405A3F}"/>
          </ac:spMkLst>
        </pc:spChg>
        <pc:spChg chg="add del mod">
          <ac:chgData name="Sue Chattoe" userId="741ab44a-d9c5-47bd-b16d-18b656618870" providerId="ADAL" clId="{235ECFC7-3E10-4BB1-9778-6E02EA487AAE}" dt="2020-05-04T10:46:51.440" v="147" actId="21"/>
          <ac:spMkLst>
            <pc:docMk/>
            <pc:sldMk cId="3525712432" sldId="387"/>
            <ac:spMk id="40" creationId="{D621D261-ACA6-4AB7-BDE8-778E75DBCC0C}"/>
          </ac:spMkLst>
        </pc:spChg>
        <pc:spChg chg="add del mod">
          <ac:chgData name="Sue Chattoe" userId="741ab44a-d9c5-47bd-b16d-18b656618870" providerId="ADAL" clId="{235ECFC7-3E10-4BB1-9778-6E02EA487AAE}" dt="2020-05-04T10:46:51.440" v="147" actId="21"/>
          <ac:spMkLst>
            <pc:docMk/>
            <pc:sldMk cId="3525712432" sldId="387"/>
            <ac:spMk id="45" creationId="{AB582C33-CFA5-4595-812F-ED1A90A6AB90}"/>
          </ac:spMkLst>
        </pc:spChg>
        <pc:spChg chg="add del mod">
          <ac:chgData name="Sue Chattoe" userId="741ab44a-d9c5-47bd-b16d-18b656618870" providerId="ADAL" clId="{235ECFC7-3E10-4BB1-9778-6E02EA487AAE}" dt="2020-05-04T10:46:51.440" v="147" actId="21"/>
          <ac:spMkLst>
            <pc:docMk/>
            <pc:sldMk cId="3525712432" sldId="387"/>
            <ac:spMk id="46" creationId="{04B83244-3669-48E3-ABA6-8FCDF539454B}"/>
          </ac:spMkLst>
        </pc:spChg>
        <pc:spChg chg="add del mod">
          <ac:chgData name="Sue Chattoe" userId="741ab44a-d9c5-47bd-b16d-18b656618870" providerId="ADAL" clId="{235ECFC7-3E10-4BB1-9778-6E02EA487AAE}" dt="2020-05-04T10:46:51.440" v="147" actId="21"/>
          <ac:spMkLst>
            <pc:docMk/>
            <pc:sldMk cId="3525712432" sldId="387"/>
            <ac:spMk id="47" creationId="{D58D19FA-C384-48DC-8ADE-041AB2035602}"/>
          </ac:spMkLst>
        </pc:spChg>
        <pc:spChg chg="add del mod">
          <ac:chgData name="Sue Chattoe" userId="741ab44a-d9c5-47bd-b16d-18b656618870" providerId="ADAL" clId="{235ECFC7-3E10-4BB1-9778-6E02EA487AAE}" dt="2020-05-04T10:46:51.440" v="147" actId="21"/>
          <ac:spMkLst>
            <pc:docMk/>
            <pc:sldMk cId="3525712432" sldId="387"/>
            <ac:spMk id="48" creationId="{D6EDF96F-869D-449E-AF9D-DF473D85BFFE}"/>
          </ac:spMkLst>
        </pc:spChg>
        <pc:spChg chg="add del mod">
          <ac:chgData name="Sue Chattoe" userId="741ab44a-d9c5-47bd-b16d-18b656618870" providerId="ADAL" clId="{235ECFC7-3E10-4BB1-9778-6E02EA487AAE}" dt="2020-05-04T10:46:51.440" v="147" actId="21"/>
          <ac:spMkLst>
            <pc:docMk/>
            <pc:sldMk cId="3525712432" sldId="387"/>
            <ac:spMk id="50" creationId="{1C6A83B6-1D97-47C6-A173-A3616010FD96}"/>
          </ac:spMkLst>
        </pc:spChg>
        <pc:spChg chg="add del mod">
          <ac:chgData name="Sue Chattoe" userId="741ab44a-d9c5-47bd-b16d-18b656618870" providerId="ADAL" clId="{235ECFC7-3E10-4BB1-9778-6E02EA487AAE}" dt="2020-05-04T10:46:51.440" v="147" actId="21"/>
          <ac:spMkLst>
            <pc:docMk/>
            <pc:sldMk cId="3525712432" sldId="387"/>
            <ac:spMk id="51" creationId="{CF38C43A-4D12-4EFA-869B-439DDE5B28A7}"/>
          </ac:spMkLst>
        </pc:spChg>
        <pc:spChg chg="add del mod">
          <ac:chgData name="Sue Chattoe" userId="741ab44a-d9c5-47bd-b16d-18b656618870" providerId="ADAL" clId="{235ECFC7-3E10-4BB1-9778-6E02EA487AAE}" dt="2020-05-04T10:47:48.069" v="167" actId="478"/>
          <ac:spMkLst>
            <pc:docMk/>
            <pc:sldMk cId="3525712432" sldId="387"/>
            <ac:spMk id="52" creationId="{10DEE0DE-EEC8-4676-A3FE-B3203BD0009F}"/>
          </ac:spMkLst>
        </pc:spChg>
      </pc:sldChg>
      <pc:sldChg chg="addSp delSp modSp mod setBg">
        <pc:chgData name="Sue Chattoe" userId="741ab44a-d9c5-47bd-b16d-18b656618870" providerId="ADAL" clId="{235ECFC7-3E10-4BB1-9778-6E02EA487AAE}" dt="2020-05-04T10:55:10.857" v="369" actId="1076"/>
        <pc:sldMkLst>
          <pc:docMk/>
          <pc:sldMk cId="817622963" sldId="388"/>
        </pc:sldMkLst>
        <pc:spChg chg="del">
          <ac:chgData name="Sue Chattoe" userId="741ab44a-d9c5-47bd-b16d-18b656618870" providerId="ADAL" clId="{235ECFC7-3E10-4BB1-9778-6E02EA487AAE}" dt="2020-05-04T10:41:24.680" v="2" actId="478"/>
          <ac:spMkLst>
            <pc:docMk/>
            <pc:sldMk cId="817622963" sldId="388"/>
            <ac:spMk id="3" creationId="{07B68828-2A04-4310-A95D-0B5649A087BF}"/>
          </ac:spMkLst>
        </pc:spChg>
        <pc:spChg chg="add mod">
          <ac:chgData name="Sue Chattoe" userId="741ab44a-d9c5-47bd-b16d-18b656618870" providerId="ADAL" clId="{235ECFC7-3E10-4BB1-9778-6E02EA487AAE}" dt="2020-05-04T10:47:03.207" v="152" actId="1036"/>
          <ac:spMkLst>
            <pc:docMk/>
            <pc:sldMk cId="817622963" sldId="388"/>
            <ac:spMk id="31" creationId="{79CE7831-36C6-4CB2-B383-6EA5CF9871FB}"/>
          </ac:spMkLst>
        </pc:spChg>
        <pc:spChg chg="add mod">
          <ac:chgData name="Sue Chattoe" userId="741ab44a-d9c5-47bd-b16d-18b656618870" providerId="ADAL" clId="{235ECFC7-3E10-4BB1-9778-6E02EA487AAE}" dt="2020-05-04T10:47:03.207" v="152" actId="1036"/>
          <ac:spMkLst>
            <pc:docMk/>
            <pc:sldMk cId="817622963" sldId="388"/>
            <ac:spMk id="32" creationId="{45ABF09E-7930-497E-ABEA-0A30D1BB4DB8}"/>
          </ac:spMkLst>
        </pc:spChg>
        <pc:spChg chg="add mod">
          <ac:chgData name="Sue Chattoe" userId="741ab44a-d9c5-47bd-b16d-18b656618870" providerId="ADAL" clId="{235ECFC7-3E10-4BB1-9778-6E02EA487AAE}" dt="2020-05-04T10:47:11.642" v="156" actId="1036"/>
          <ac:spMkLst>
            <pc:docMk/>
            <pc:sldMk cId="817622963" sldId="388"/>
            <ac:spMk id="33" creationId="{FFC77A32-5785-4DA2-9991-05494D616715}"/>
          </ac:spMkLst>
        </pc:spChg>
        <pc:spChg chg="add mod">
          <ac:chgData name="Sue Chattoe" userId="741ab44a-d9c5-47bd-b16d-18b656618870" providerId="ADAL" clId="{235ECFC7-3E10-4BB1-9778-6E02EA487AAE}" dt="2020-05-04T10:47:11.642" v="156" actId="1036"/>
          <ac:spMkLst>
            <pc:docMk/>
            <pc:sldMk cId="817622963" sldId="388"/>
            <ac:spMk id="38" creationId="{AD9A57E8-9E30-4CA3-A793-1B577A4D098D}"/>
          </ac:spMkLst>
        </pc:spChg>
        <pc:spChg chg="add mod">
          <ac:chgData name="Sue Chattoe" userId="741ab44a-d9c5-47bd-b16d-18b656618870" providerId="ADAL" clId="{235ECFC7-3E10-4BB1-9778-6E02EA487AAE}" dt="2020-05-04T10:47:23.950" v="160" actId="1036"/>
          <ac:spMkLst>
            <pc:docMk/>
            <pc:sldMk cId="817622963" sldId="388"/>
            <ac:spMk id="40" creationId="{9A59A3AC-E6B3-43D9-98ED-8B8E16748001}"/>
          </ac:spMkLst>
        </pc:spChg>
        <pc:spChg chg="del">
          <ac:chgData name="Sue Chattoe" userId="741ab44a-d9c5-47bd-b16d-18b656618870" providerId="ADAL" clId="{235ECFC7-3E10-4BB1-9778-6E02EA487AAE}" dt="2020-05-04T10:41:24.680" v="2" actId="478"/>
          <ac:spMkLst>
            <pc:docMk/>
            <pc:sldMk cId="817622963" sldId="388"/>
            <ac:spMk id="42" creationId="{6015A138-E387-4A70-ABFE-00C857B544C0}"/>
          </ac:spMkLst>
        </pc:spChg>
        <pc:spChg chg="add mod">
          <ac:chgData name="Sue Chattoe" userId="741ab44a-d9c5-47bd-b16d-18b656618870" providerId="ADAL" clId="{235ECFC7-3E10-4BB1-9778-6E02EA487AAE}" dt="2020-05-04T10:47:23.950" v="160" actId="1036"/>
          <ac:spMkLst>
            <pc:docMk/>
            <pc:sldMk cId="817622963" sldId="388"/>
            <ac:spMk id="45" creationId="{A3821260-6AF5-46B6-A693-DDC8F9D3DDF0}"/>
          </ac:spMkLst>
        </pc:spChg>
        <pc:spChg chg="add mod">
          <ac:chgData name="Sue Chattoe" userId="741ab44a-d9c5-47bd-b16d-18b656618870" providerId="ADAL" clId="{235ECFC7-3E10-4BB1-9778-6E02EA487AAE}" dt="2020-05-04T10:47:23.950" v="160" actId="1036"/>
          <ac:spMkLst>
            <pc:docMk/>
            <pc:sldMk cId="817622963" sldId="388"/>
            <ac:spMk id="46" creationId="{7BB118E0-11F5-4BEA-B7D4-208F727D241D}"/>
          </ac:spMkLst>
        </pc:spChg>
        <pc:spChg chg="add mod">
          <ac:chgData name="Sue Chattoe" userId="741ab44a-d9c5-47bd-b16d-18b656618870" providerId="ADAL" clId="{235ECFC7-3E10-4BB1-9778-6E02EA487AAE}" dt="2020-05-04T10:47:23.950" v="160" actId="1036"/>
          <ac:spMkLst>
            <pc:docMk/>
            <pc:sldMk cId="817622963" sldId="388"/>
            <ac:spMk id="47" creationId="{C9D219F0-158A-44FB-80D2-C5402B9344A9}"/>
          </ac:spMkLst>
        </pc:spChg>
        <pc:spChg chg="add mod">
          <ac:chgData name="Sue Chattoe" userId="741ab44a-d9c5-47bd-b16d-18b656618870" providerId="ADAL" clId="{235ECFC7-3E10-4BB1-9778-6E02EA487AAE}" dt="2020-05-04T10:47:32.894" v="164" actId="1036"/>
          <ac:spMkLst>
            <pc:docMk/>
            <pc:sldMk cId="817622963" sldId="388"/>
            <ac:spMk id="48" creationId="{92AB27C9-FF1D-4127-A19B-4F12A35E0A66}"/>
          </ac:spMkLst>
        </pc:spChg>
        <pc:spChg chg="add mod">
          <ac:chgData name="Sue Chattoe" userId="741ab44a-d9c5-47bd-b16d-18b656618870" providerId="ADAL" clId="{235ECFC7-3E10-4BB1-9778-6E02EA487AAE}" dt="2020-05-04T10:52:48.052" v="335" actId="465"/>
          <ac:spMkLst>
            <pc:docMk/>
            <pc:sldMk cId="817622963" sldId="388"/>
            <ac:spMk id="50" creationId="{F24447EB-8435-48E7-A1D7-6CDBD46AE9B9}"/>
          </ac:spMkLst>
        </pc:spChg>
        <pc:spChg chg="add del mod">
          <ac:chgData name="Sue Chattoe" userId="741ab44a-d9c5-47bd-b16d-18b656618870" providerId="ADAL" clId="{235ECFC7-3E10-4BB1-9778-6E02EA487AAE}" dt="2020-05-04T10:50:00.017" v="199" actId="478"/>
          <ac:spMkLst>
            <pc:docMk/>
            <pc:sldMk cId="817622963" sldId="388"/>
            <ac:spMk id="51" creationId="{21AE78C5-60A7-4312-99BC-C7F9C6D6BCFE}"/>
          </ac:spMkLst>
        </pc:spChg>
        <pc:spChg chg="add del mod">
          <ac:chgData name="Sue Chattoe" userId="741ab44a-d9c5-47bd-b16d-18b656618870" providerId="ADAL" clId="{235ECFC7-3E10-4BB1-9778-6E02EA487AAE}" dt="2020-05-04T10:49:58.079" v="198" actId="478"/>
          <ac:spMkLst>
            <pc:docMk/>
            <pc:sldMk cId="817622963" sldId="388"/>
            <ac:spMk id="52" creationId="{8A0529D1-FA5A-48E6-B052-BFB4CF0302D1}"/>
          </ac:spMkLst>
        </pc:spChg>
        <pc:spChg chg="add del mod">
          <ac:chgData name="Sue Chattoe" userId="741ab44a-d9c5-47bd-b16d-18b656618870" providerId="ADAL" clId="{235ECFC7-3E10-4BB1-9778-6E02EA487AAE}" dt="2020-05-04T10:49:36.691" v="194" actId="478"/>
          <ac:spMkLst>
            <pc:docMk/>
            <pc:sldMk cId="817622963" sldId="388"/>
            <ac:spMk id="53" creationId="{C58CFC7B-6F23-4257-889A-AC854595CA7D}"/>
          </ac:spMkLst>
        </pc:spChg>
        <pc:spChg chg="add del mod">
          <ac:chgData name="Sue Chattoe" userId="741ab44a-d9c5-47bd-b16d-18b656618870" providerId="ADAL" clId="{235ECFC7-3E10-4BB1-9778-6E02EA487AAE}" dt="2020-05-04T10:49:56.110" v="197" actId="478"/>
          <ac:spMkLst>
            <pc:docMk/>
            <pc:sldMk cId="817622963" sldId="388"/>
            <ac:spMk id="54" creationId="{6F2879F3-69C0-431A-9408-26F154BC8C86}"/>
          </ac:spMkLst>
        </pc:spChg>
        <pc:spChg chg="add del mod">
          <ac:chgData name="Sue Chattoe" userId="741ab44a-d9c5-47bd-b16d-18b656618870" providerId="ADAL" clId="{235ECFC7-3E10-4BB1-9778-6E02EA487AAE}" dt="2020-05-04T10:51:07.459" v="229" actId="478"/>
          <ac:spMkLst>
            <pc:docMk/>
            <pc:sldMk cId="817622963" sldId="388"/>
            <ac:spMk id="55" creationId="{C9BF2991-ADDA-4456-A976-4E7951F646B2}"/>
          </ac:spMkLst>
        </pc:spChg>
        <pc:spChg chg="add mod">
          <ac:chgData name="Sue Chattoe" userId="741ab44a-d9c5-47bd-b16d-18b656618870" providerId="ADAL" clId="{235ECFC7-3E10-4BB1-9778-6E02EA487AAE}" dt="2020-05-04T10:52:48.052" v="335" actId="465"/>
          <ac:spMkLst>
            <pc:docMk/>
            <pc:sldMk cId="817622963" sldId="388"/>
            <ac:spMk id="56" creationId="{76AC135F-7706-47B1-B6CB-BD7C0E263865}"/>
          </ac:spMkLst>
        </pc:spChg>
        <pc:spChg chg="add mod">
          <ac:chgData name="Sue Chattoe" userId="741ab44a-d9c5-47bd-b16d-18b656618870" providerId="ADAL" clId="{235ECFC7-3E10-4BB1-9778-6E02EA487AAE}" dt="2020-05-04T10:52:54.666" v="336" actId="1076"/>
          <ac:spMkLst>
            <pc:docMk/>
            <pc:sldMk cId="817622963" sldId="388"/>
            <ac:spMk id="57" creationId="{41295C03-C16F-4A65-BED6-975C5026106A}"/>
          </ac:spMkLst>
        </pc:spChg>
        <pc:spChg chg="add mod">
          <ac:chgData name="Sue Chattoe" userId="741ab44a-d9c5-47bd-b16d-18b656618870" providerId="ADAL" clId="{235ECFC7-3E10-4BB1-9778-6E02EA487AAE}" dt="2020-05-04T10:53:09.243" v="339" actId="1076"/>
          <ac:spMkLst>
            <pc:docMk/>
            <pc:sldMk cId="817622963" sldId="388"/>
            <ac:spMk id="58" creationId="{CBFCF193-5FF3-4E35-91C6-5953BFBFE4A7}"/>
          </ac:spMkLst>
        </pc:spChg>
        <pc:spChg chg="add mod">
          <ac:chgData name="Sue Chattoe" userId="741ab44a-d9c5-47bd-b16d-18b656618870" providerId="ADAL" clId="{235ECFC7-3E10-4BB1-9778-6E02EA487AAE}" dt="2020-05-04T10:53:13.296" v="341" actId="1076"/>
          <ac:spMkLst>
            <pc:docMk/>
            <pc:sldMk cId="817622963" sldId="388"/>
            <ac:spMk id="59" creationId="{D2A8A6E7-DE30-4CF9-A2A0-A617E8A71B4C}"/>
          </ac:spMkLst>
        </pc:spChg>
        <pc:spChg chg="add mod">
          <ac:chgData name="Sue Chattoe" userId="741ab44a-d9c5-47bd-b16d-18b656618870" providerId="ADAL" clId="{235ECFC7-3E10-4BB1-9778-6E02EA487AAE}" dt="2020-05-04T10:53:16.090" v="342" actId="1076"/>
          <ac:spMkLst>
            <pc:docMk/>
            <pc:sldMk cId="817622963" sldId="388"/>
            <ac:spMk id="60" creationId="{85320738-4F94-4F64-AAA8-07D128931A4C}"/>
          </ac:spMkLst>
        </pc:spChg>
        <pc:spChg chg="add mod">
          <ac:chgData name="Sue Chattoe" userId="741ab44a-d9c5-47bd-b16d-18b656618870" providerId="ADAL" clId="{235ECFC7-3E10-4BB1-9778-6E02EA487AAE}" dt="2020-05-04T10:52:48.052" v="335" actId="465"/>
          <ac:spMkLst>
            <pc:docMk/>
            <pc:sldMk cId="817622963" sldId="388"/>
            <ac:spMk id="61" creationId="{602AFB87-F722-4C08-9321-412435BC57B2}"/>
          </ac:spMkLst>
        </pc:spChg>
        <pc:spChg chg="add mod">
          <ac:chgData name="Sue Chattoe" userId="741ab44a-d9c5-47bd-b16d-18b656618870" providerId="ADAL" clId="{235ECFC7-3E10-4BB1-9778-6E02EA487AAE}" dt="2020-05-04T10:52:48.052" v="335" actId="465"/>
          <ac:spMkLst>
            <pc:docMk/>
            <pc:sldMk cId="817622963" sldId="388"/>
            <ac:spMk id="62" creationId="{0150810F-E3F4-4B22-B67F-16B9EBE7F0C5}"/>
          </ac:spMkLst>
        </pc:spChg>
        <pc:spChg chg="add mod">
          <ac:chgData name="Sue Chattoe" userId="741ab44a-d9c5-47bd-b16d-18b656618870" providerId="ADAL" clId="{235ECFC7-3E10-4BB1-9778-6E02EA487AAE}" dt="2020-05-04T10:52:45.371" v="334" actId="465"/>
          <ac:spMkLst>
            <pc:docMk/>
            <pc:sldMk cId="817622963" sldId="388"/>
            <ac:spMk id="63" creationId="{849401FA-A48B-4B8B-9E7B-D70A785ACE9B}"/>
          </ac:spMkLst>
        </pc:spChg>
        <pc:spChg chg="add mod">
          <ac:chgData name="Sue Chattoe" userId="741ab44a-d9c5-47bd-b16d-18b656618870" providerId="ADAL" clId="{235ECFC7-3E10-4BB1-9778-6E02EA487AAE}" dt="2020-05-04T10:53:47.183" v="351" actId="1036"/>
          <ac:spMkLst>
            <pc:docMk/>
            <pc:sldMk cId="817622963" sldId="388"/>
            <ac:spMk id="64" creationId="{7DAFB99D-5F66-4043-8675-EEB9EE8F86AD}"/>
          </ac:spMkLst>
        </pc:spChg>
        <pc:spChg chg="add mod">
          <ac:chgData name="Sue Chattoe" userId="741ab44a-d9c5-47bd-b16d-18b656618870" providerId="ADAL" clId="{235ECFC7-3E10-4BB1-9778-6E02EA487AAE}" dt="2020-05-04T10:53:53.486" v="353" actId="1076"/>
          <ac:spMkLst>
            <pc:docMk/>
            <pc:sldMk cId="817622963" sldId="388"/>
            <ac:spMk id="65" creationId="{A02EFAE2-EF1D-4B6E-B649-947B410602CD}"/>
          </ac:spMkLst>
        </pc:spChg>
        <pc:spChg chg="add mod">
          <ac:chgData name="Sue Chattoe" userId="741ab44a-d9c5-47bd-b16d-18b656618870" providerId="ADAL" clId="{235ECFC7-3E10-4BB1-9778-6E02EA487AAE}" dt="2020-05-04T10:53:59.074" v="355" actId="1076"/>
          <ac:spMkLst>
            <pc:docMk/>
            <pc:sldMk cId="817622963" sldId="388"/>
            <ac:spMk id="66" creationId="{26BEAAAB-CFF1-4959-A0CB-BAD1B94537B0}"/>
          </ac:spMkLst>
        </pc:spChg>
        <pc:spChg chg="add mod">
          <ac:chgData name="Sue Chattoe" userId="741ab44a-d9c5-47bd-b16d-18b656618870" providerId="ADAL" clId="{235ECFC7-3E10-4BB1-9778-6E02EA487AAE}" dt="2020-05-04T10:54:52.625" v="366" actId="1076"/>
          <ac:spMkLst>
            <pc:docMk/>
            <pc:sldMk cId="817622963" sldId="388"/>
            <ac:spMk id="67" creationId="{0B5EB08E-BBAD-41DE-BB20-02F8D29656C8}"/>
          </ac:spMkLst>
        </pc:spChg>
        <pc:spChg chg="add mod">
          <ac:chgData name="Sue Chattoe" userId="741ab44a-d9c5-47bd-b16d-18b656618870" providerId="ADAL" clId="{235ECFC7-3E10-4BB1-9778-6E02EA487AAE}" dt="2020-05-04T10:55:03.561" v="367" actId="1076"/>
          <ac:spMkLst>
            <pc:docMk/>
            <pc:sldMk cId="817622963" sldId="388"/>
            <ac:spMk id="68" creationId="{2CC6899A-79DD-477A-B77C-97A910ADE680}"/>
          </ac:spMkLst>
        </pc:spChg>
        <pc:spChg chg="add mod">
          <ac:chgData name="Sue Chattoe" userId="741ab44a-d9c5-47bd-b16d-18b656618870" providerId="ADAL" clId="{235ECFC7-3E10-4BB1-9778-6E02EA487AAE}" dt="2020-05-04T10:55:07.535" v="368" actId="1076"/>
          <ac:spMkLst>
            <pc:docMk/>
            <pc:sldMk cId="817622963" sldId="388"/>
            <ac:spMk id="69" creationId="{651B3549-1096-4590-B6B2-F3E2E14593DD}"/>
          </ac:spMkLst>
        </pc:spChg>
        <pc:spChg chg="add mod">
          <ac:chgData name="Sue Chattoe" userId="741ab44a-d9c5-47bd-b16d-18b656618870" providerId="ADAL" clId="{235ECFC7-3E10-4BB1-9778-6E02EA487AAE}" dt="2020-05-04T10:55:10.857" v="369" actId="1076"/>
          <ac:spMkLst>
            <pc:docMk/>
            <pc:sldMk cId="817622963" sldId="388"/>
            <ac:spMk id="71" creationId="{232A3797-877F-4442-8D90-4303EEF281F9}"/>
          </ac:spMkLst>
        </pc:spChg>
        <pc:spChg chg="del">
          <ac:chgData name="Sue Chattoe" userId="741ab44a-d9c5-47bd-b16d-18b656618870" providerId="ADAL" clId="{235ECFC7-3E10-4BB1-9778-6E02EA487AAE}" dt="2020-05-04T10:41:19.183" v="1" actId="478"/>
          <ac:spMkLst>
            <pc:docMk/>
            <pc:sldMk cId="817622963" sldId="388"/>
            <ac:spMk id="79" creationId="{F661CE8F-2945-4FBA-BD87-95977B566862}"/>
          </ac:spMkLst>
        </pc:spChg>
        <pc:spChg chg="del">
          <ac:chgData name="Sue Chattoe" userId="741ab44a-d9c5-47bd-b16d-18b656618870" providerId="ADAL" clId="{235ECFC7-3E10-4BB1-9778-6E02EA487AAE}" dt="2020-05-04T10:41:19.183" v="1" actId="478"/>
          <ac:spMkLst>
            <pc:docMk/>
            <pc:sldMk cId="817622963" sldId="388"/>
            <ac:spMk id="80" creationId="{F9AF06EB-E4FA-41F9-ADBF-18CC7A835470}"/>
          </ac:spMkLst>
        </pc:spChg>
        <pc:spChg chg="del">
          <ac:chgData name="Sue Chattoe" userId="741ab44a-d9c5-47bd-b16d-18b656618870" providerId="ADAL" clId="{235ECFC7-3E10-4BB1-9778-6E02EA487AAE}" dt="2020-05-04T10:41:19.183" v="1" actId="478"/>
          <ac:spMkLst>
            <pc:docMk/>
            <pc:sldMk cId="817622963" sldId="388"/>
            <ac:spMk id="81" creationId="{467D6004-648F-426E-B0D3-12D3D3100B98}"/>
          </ac:spMkLst>
        </pc:spChg>
        <pc:spChg chg="del">
          <ac:chgData name="Sue Chattoe" userId="741ab44a-d9c5-47bd-b16d-18b656618870" providerId="ADAL" clId="{235ECFC7-3E10-4BB1-9778-6E02EA487AAE}" dt="2020-05-04T10:41:19.183" v="1" actId="478"/>
          <ac:spMkLst>
            <pc:docMk/>
            <pc:sldMk cId="817622963" sldId="388"/>
            <ac:spMk id="82" creationId="{5E878193-C97D-415F-9D4A-E94CC705EF90}"/>
          </ac:spMkLst>
        </pc:spChg>
        <pc:spChg chg="del">
          <ac:chgData name="Sue Chattoe" userId="741ab44a-d9c5-47bd-b16d-18b656618870" providerId="ADAL" clId="{235ECFC7-3E10-4BB1-9778-6E02EA487AAE}" dt="2020-05-04T10:41:24.680" v="2" actId="478"/>
          <ac:spMkLst>
            <pc:docMk/>
            <pc:sldMk cId="817622963" sldId="388"/>
            <ac:spMk id="100" creationId="{43EB62C4-0874-4530-B62D-F805A3CB3655}"/>
          </ac:spMkLst>
        </pc:spChg>
        <pc:spChg chg="del">
          <ac:chgData name="Sue Chattoe" userId="741ab44a-d9c5-47bd-b16d-18b656618870" providerId="ADAL" clId="{235ECFC7-3E10-4BB1-9778-6E02EA487AAE}" dt="2020-05-04T10:41:24.680" v="2" actId="478"/>
          <ac:spMkLst>
            <pc:docMk/>
            <pc:sldMk cId="817622963" sldId="388"/>
            <ac:spMk id="105" creationId="{1184E41A-EC7A-43F2-AC07-F69E401B2235}"/>
          </ac:spMkLst>
        </pc:spChg>
        <pc:grpChg chg="del">
          <ac:chgData name="Sue Chattoe" userId="741ab44a-d9c5-47bd-b16d-18b656618870" providerId="ADAL" clId="{235ECFC7-3E10-4BB1-9778-6E02EA487AAE}" dt="2020-05-04T10:41:28.394" v="3" actId="478"/>
          <ac:grpSpMkLst>
            <pc:docMk/>
            <pc:sldMk cId="817622963" sldId="388"/>
            <ac:grpSpMk id="34" creationId="{E62DB413-EAC0-4485-9269-2AD6F21F0837}"/>
          </ac:grpSpMkLst>
        </pc:grpChg>
        <pc:graphicFrameChg chg="del">
          <ac:chgData name="Sue Chattoe" userId="741ab44a-d9c5-47bd-b16d-18b656618870" providerId="ADAL" clId="{235ECFC7-3E10-4BB1-9778-6E02EA487AAE}" dt="2020-05-04T10:41:19.183" v="1" actId="478"/>
          <ac:graphicFrameMkLst>
            <pc:docMk/>
            <pc:sldMk cId="817622963" sldId="388"/>
            <ac:graphicFrameMk id="2" creationId="{454EFE54-A6DD-48F2-A3DD-B377A8FF62DC}"/>
          </ac:graphicFrameMkLst>
        </pc:graphicFrameChg>
        <pc:graphicFrameChg chg="del">
          <ac:chgData name="Sue Chattoe" userId="741ab44a-d9c5-47bd-b16d-18b656618870" providerId="ADAL" clId="{235ECFC7-3E10-4BB1-9778-6E02EA487AAE}" dt="2020-05-04T10:41:11.235" v="0" actId="478"/>
          <ac:graphicFrameMkLst>
            <pc:docMk/>
            <pc:sldMk cId="817622963" sldId="388"/>
            <ac:graphicFrameMk id="41" creationId="{E29B27C4-C26B-4A0D-8450-77EF046FA962}"/>
          </ac:graphicFrameMkLst>
        </pc:graphicFrameChg>
        <pc:graphicFrameChg chg="del">
          <ac:chgData name="Sue Chattoe" userId="741ab44a-d9c5-47bd-b16d-18b656618870" providerId="ADAL" clId="{235ECFC7-3E10-4BB1-9778-6E02EA487AAE}" dt="2020-05-04T10:41:19.183" v="1" actId="478"/>
          <ac:graphicFrameMkLst>
            <pc:docMk/>
            <pc:sldMk cId="817622963" sldId="388"/>
            <ac:graphicFrameMk id="43" creationId="{A4DDD41E-7475-4634-9ED8-F16D875A9CB7}"/>
          </ac:graphicFrameMkLst>
        </pc:graphicFrameChg>
        <pc:graphicFrameChg chg="del">
          <ac:chgData name="Sue Chattoe" userId="741ab44a-d9c5-47bd-b16d-18b656618870" providerId="ADAL" clId="{235ECFC7-3E10-4BB1-9778-6E02EA487AAE}" dt="2020-05-04T10:41:19.183" v="1" actId="478"/>
          <ac:graphicFrameMkLst>
            <pc:docMk/>
            <pc:sldMk cId="817622963" sldId="388"/>
            <ac:graphicFrameMk id="44" creationId="{D1EC5AE0-0252-4E1E-B48E-13B36D6F5D4F}"/>
          </ac:graphicFrameMkLst>
        </pc:graphicFrameChg>
        <pc:graphicFrameChg chg="del">
          <ac:chgData name="Sue Chattoe" userId="741ab44a-d9c5-47bd-b16d-18b656618870" providerId="ADAL" clId="{235ECFC7-3E10-4BB1-9778-6E02EA487AAE}" dt="2020-05-04T10:41:24.680" v="2" actId="478"/>
          <ac:graphicFrameMkLst>
            <pc:docMk/>
            <pc:sldMk cId="817622963" sldId="388"/>
            <ac:graphicFrameMk id="49" creationId="{03B64DDA-E594-4808-9256-C95447EAE8F2}"/>
          </ac:graphicFrameMkLst>
        </pc:graphicFrameChg>
        <pc:graphicFrameChg chg="del">
          <ac:chgData name="Sue Chattoe" userId="741ab44a-d9c5-47bd-b16d-18b656618870" providerId="ADAL" clId="{235ECFC7-3E10-4BB1-9778-6E02EA487AAE}" dt="2020-05-04T10:41:19.183" v="1" actId="478"/>
          <ac:graphicFrameMkLst>
            <pc:docMk/>
            <pc:sldMk cId="817622963" sldId="388"/>
            <ac:graphicFrameMk id="70" creationId="{8919F19D-D8B8-4F59-A356-FDF37B1E4C1E}"/>
          </ac:graphicFrameMkLst>
        </pc:graphicFrameChg>
        <pc:graphicFrameChg chg="del">
          <ac:chgData name="Sue Chattoe" userId="741ab44a-d9c5-47bd-b16d-18b656618870" providerId="ADAL" clId="{235ECFC7-3E10-4BB1-9778-6E02EA487AAE}" dt="2020-05-04T10:41:19.183" v="1" actId="478"/>
          <ac:graphicFrameMkLst>
            <pc:docMk/>
            <pc:sldMk cId="817622963" sldId="388"/>
            <ac:graphicFrameMk id="72" creationId="{88CD764A-B566-44E7-B704-6BA2B5870421}"/>
          </ac:graphicFrameMkLst>
        </pc:graphicFrameChg>
        <pc:graphicFrameChg chg="del">
          <ac:chgData name="Sue Chattoe" userId="741ab44a-d9c5-47bd-b16d-18b656618870" providerId="ADAL" clId="{235ECFC7-3E10-4BB1-9778-6E02EA487AAE}" dt="2020-05-04T10:41:19.183" v="1" actId="478"/>
          <ac:graphicFrameMkLst>
            <pc:docMk/>
            <pc:sldMk cId="817622963" sldId="388"/>
            <ac:graphicFrameMk id="83" creationId="{43EDE474-3355-480C-AFA1-D9B523426885}"/>
          </ac:graphicFrameMkLst>
        </pc:graphicFrameChg>
        <pc:graphicFrameChg chg="del">
          <ac:chgData name="Sue Chattoe" userId="741ab44a-d9c5-47bd-b16d-18b656618870" providerId="ADAL" clId="{235ECFC7-3E10-4BB1-9778-6E02EA487AAE}" dt="2020-05-04T10:41:19.183" v="1" actId="478"/>
          <ac:graphicFrameMkLst>
            <pc:docMk/>
            <pc:sldMk cId="817622963" sldId="388"/>
            <ac:graphicFrameMk id="84" creationId="{CEA3A421-8AC5-4D27-BADB-823B210A23BD}"/>
          </ac:graphicFrameMkLst>
        </pc:graphicFrameChg>
        <pc:graphicFrameChg chg="del">
          <ac:chgData name="Sue Chattoe" userId="741ab44a-d9c5-47bd-b16d-18b656618870" providerId="ADAL" clId="{235ECFC7-3E10-4BB1-9778-6E02EA487AAE}" dt="2020-05-04T10:41:19.183" v="1" actId="478"/>
          <ac:graphicFrameMkLst>
            <pc:docMk/>
            <pc:sldMk cId="817622963" sldId="388"/>
            <ac:graphicFrameMk id="85" creationId="{4740F4F2-E1C5-4CEA-9D7A-407D7FB9DD8E}"/>
          </ac:graphicFrameMkLst>
        </pc:graphicFrameChg>
        <pc:graphicFrameChg chg="del">
          <ac:chgData name="Sue Chattoe" userId="741ab44a-d9c5-47bd-b16d-18b656618870" providerId="ADAL" clId="{235ECFC7-3E10-4BB1-9778-6E02EA487AAE}" dt="2020-05-04T10:41:19.183" v="1" actId="478"/>
          <ac:graphicFrameMkLst>
            <pc:docMk/>
            <pc:sldMk cId="817622963" sldId="388"/>
            <ac:graphicFrameMk id="86" creationId="{FFA1EE35-CD7F-4E36-B506-B15E991F06E9}"/>
          </ac:graphicFrameMkLst>
        </pc:graphicFrameChg>
        <pc:graphicFrameChg chg="del">
          <ac:chgData name="Sue Chattoe" userId="741ab44a-d9c5-47bd-b16d-18b656618870" providerId="ADAL" clId="{235ECFC7-3E10-4BB1-9778-6E02EA487AAE}" dt="2020-05-04T10:41:24.680" v="2" actId="478"/>
          <ac:graphicFrameMkLst>
            <pc:docMk/>
            <pc:sldMk cId="817622963" sldId="388"/>
            <ac:graphicFrameMk id="101" creationId="{8BFB1C38-0FB3-4EAB-B96A-E67F149F84FF}"/>
          </ac:graphicFrameMkLst>
        </pc:graphicFrameChg>
        <pc:graphicFrameChg chg="del">
          <ac:chgData name="Sue Chattoe" userId="741ab44a-d9c5-47bd-b16d-18b656618870" providerId="ADAL" clId="{235ECFC7-3E10-4BB1-9778-6E02EA487AAE}" dt="2020-05-04T10:41:24.680" v="2" actId="478"/>
          <ac:graphicFrameMkLst>
            <pc:docMk/>
            <pc:sldMk cId="817622963" sldId="388"/>
            <ac:graphicFrameMk id="102" creationId="{ABFD6D96-215E-4D22-BB49-B3BF8B44E101}"/>
          </ac:graphicFrameMkLst>
        </pc:graphicFrameChg>
        <pc:graphicFrameChg chg="del">
          <ac:chgData name="Sue Chattoe" userId="741ab44a-d9c5-47bd-b16d-18b656618870" providerId="ADAL" clId="{235ECFC7-3E10-4BB1-9778-6E02EA487AAE}" dt="2020-05-04T10:41:24.680" v="2" actId="478"/>
          <ac:graphicFrameMkLst>
            <pc:docMk/>
            <pc:sldMk cId="817622963" sldId="388"/>
            <ac:graphicFrameMk id="106" creationId="{583684B9-1E57-414D-8461-2A2523519CD9}"/>
          </ac:graphicFrameMkLst>
        </pc:graphicFrameChg>
        <pc:picChg chg="del">
          <ac:chgData name="Sue Chattoe" userId="741ab44a-d9c5-47bd-b16d-18b656618870" providerId="ADAL" clId="{235ECFC7-3E10-4BB1-9778-6E02EA487AAE}" dt="2020-05-04T10:41:24.680" v="2" actId="478"/>
          <ac:picMkLst>
            <pc:docMk/>
            <pc:sldMk cId="817622963" sldId="388"/>
            <ac:picMk id="107" creationId="{6A12ACA6-9AD0-4F72-BBC5-10DD68850BBC}"/>
          </ac:picMkLst>
        </pc:picChg>
        <pc:picChg chg="del">
          <ac:chgData name="Sue Chattoe" userId="741ab44a-d9c5-47bd-b16d-18b656618870" providerId="ADAL" clId="{235ECFC7-3E10-4BB1-9778-6E02EA487AAE}" dt="2020-05-04T10:41:24.680" v="2" actId="478"/>
          <ac:picMkLst>
            <pc:docMk/>
            <pc:sldMk cId="817622963" sldId="388"/>
            <ac:picMk id="108" creationId="{B023F01A-84EC-45AC-9DF8-C747BF2695A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148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79CE7831-36C6-4CB2-B383-6EA5CF9871FB}"/>
              </a:ext>
            </a:extLst>
          </p:cNvPr>
          <p:cNvSpPr txBox="1"/>
          <p:nvPr/>
        </p:nvSpPr>
        <p:spPr>
          <a:xfrm>
            <a:off x="2062175" y="988444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ABF09E-7930-497E-ABEA-0A30D1BB4DB8}"/>
              </a:ext>
            </a:extLst>
          </p:cNvPr>
          <p:cNvSpPr txBox="1"/>
          <p:nvPr/>
        </p:nvSpPr>
        <p:spPr>
          <a:xfrm>
            <a:off x="2065000" y="1427049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FC77A32-5785-4DA2-9991-05494D616715}"/>
              </a:ext>
            </a:extLst>
          </p:cNvPr>
          <p:cNvSpPr txBox="1"/>
          <p:nvPr/>
        </p:nvSpPr>
        <p:spPr>
          <a:xfrm>
            <a:off x="2062175" y="2226395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D9A57E8-9E30-4CA3-A793-1B577A4D098D}"/>
              </a:ext>
            </a:extLst>
          </p:cNvPr>
          <p:cNvSpPr txBox="1"/>
          <p:nvPr/>
        </p:nvSpPr>
        <p:spPr>
          <a:xfrm>
            <a:off x="2062175" y="2665741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A59A3AC-E6B3-43D9-98ED-8B8E16748001}"/>
              </a:ext>
            </a:extLst>
          </p:cNvPr>
          <p:cNvSpPr txBox="1"/>
          <p:nvPr/>
        </p:nvSpPr>
        <p:spPr>
          <a:xfrm>
            <a:off x="2352747" y="4995282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3821260-6AF5-46B6-A693-DDC8F9D3DDF0}"/>
              </a:ext>
            </a:extLst>
          </p:cNvPr>
          <p:cNvSpPr txBox="1"/>
          <p:nvPr/>
        </p:nvSpPr>
        <p:spPr>
          <a:xfrm>
            <a:off x="2352747" y="5528307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BB118E0-11F5-4BEA-B7D4-208F727D241D}"/>
              </a:ext>
            </a:extLst>
          </p:cNvPr>
          <p:cNvSpPr txBox="1"/>
          <p:nvPr/>
        </p:nvSpPr>
        <p:spPr>
          <a:xfrm>
            <a:off x="4145255" y="5528307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9D219F0-158A-44FB-80D2-C5402B9344A9}"/>
              </a:ext>
            </a:extLst>
          </p:cNvPr>
          <p:cNvSpPr txBox="1"/>
          <p:nvPr/>
        </p:nvSpPr>
        <p:spPr>
          <a:xfrm>
            <a:off x="4145255" y="4996010"/>
            <a:ext cx="360000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2AB27C9-FF1D-4127-A19B-4F12A35E0A66}"/>
              </a:ext>
            </a:extLst>
          </p:cNvPr>
          <p:cNvSpPr txBox="1"/>
          <p:nvPr/>
        </p:nvSpPr>
        <p:spPr>
          <a:xfrm>
            <a:off x="225000" y="8291175"/>
            <a:ext cx="6408000" cy="864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t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24447EB-8435-48E7-A1D7-6CDBD46AE9B9}"/>
              </a:ext>
            </a:extLst>
          </p:cNvPr>
          <p:cNvSpPr txBox="1"/>
          <p:nvPr/>
        </p:nvSpPr>
        <p:spPr>
          <a:xfrm>
            <a:off x="3306149" y="1052874"/>
            <a:ext cx="360000" cy="691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6AC135F-7706-47B1-B6CB-BD7C0E263865}"/>
              </a:ext>
            </a:extLst>
          </p:cNvPr>
          <p:cNvSpPr txBox="1"/>
          <p:nvPr/>
        </p:nvSpPr>
        <p:spPr>
          <a:xfrm>
            <a:off x="6201749" y="1052874"/>
            <a:ext cx="360000" cy="691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1295C03-C16F-4A65-BED6-975C5026106A}"/>
              </a:ext>
            </a:extLst>
          </p:cNvPr>
          <p:cNvSpPr txBox="1"/>
          <p:nvPr/>
        </p:nvSpPr>
        <p:spPr>
          <a:xfrm>
            <a:off x="4753074" y="1056072"/>
            <a:ext cx="360000" cy="691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CBFCF193-5FF3-4E35-91C6-5953BFBFE4A7}"/>
              </a:ext>
            </a:extLst>
          </p:cNvPr>
          <p:cNvSpPr txBox="1"/>
          <p:nvPr/>
        </p:nvSpPr>
        <p:spPr>
          <a:xfrm>
            <a:off x="5116436" y="1052874"/>
            <a:ext cx="360000" cy="691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2A8A6E7-DE30-4CF9-A2A0-A617E8A71B4C}"/>
              </a:ext>
            </a:extLst>
          </p:cNvPr>
          <p:cNvSpPr txBox="1"/>
          <p:nvPr/>
        </p:nvSpPr>
        <p:spPr>
          <a:xfrm>
            <a:off x="5478049" y="1052874"/>
            <a:ext cx="360000" cy="691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5320738-4F94-4F64-AAA8-07D128931A4C}"/>
              </a:ext>
            </a:extLst>
          </p:cNvPr>
          <p:cNvSpPr txBox="1"/>
          <p:nvPr/>
        </p:nvSpPr>
        <p:spPr>
          <a:xfrm>
            <a:off x="5839999" y="1052874"/>
            <a:ext cx="360000" cy="691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02AFB87-F722-4C08-9321-412435BC57B2}"/>
              </a:ext>
            </a:extLst>
          </p:cNvPr>
          <p:cNvSpPr txBox="1"/>
          <p:nvPr/>
        </p:nvSpPr>
        <p:spPr>
          <a:xfrm>
            <a:off x="3668099" y="1052874"/>
            <a:ext cx="360000" cy="691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0150810F-E3F4-4B22-B67F-16B9EBE7F0C5}"/>
              </a:ext>
            </a:extLst>
          </p:cNvPr>
          <p:cNvSpPr txBox="1"/>
          <p:nvPr/>
        </p:nvSpPr>
        <p:spPr>
          <a:xfrm>
            <a:off x="4030049" y="1052874"/>
            <a:ext cx="360000" cy="691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49401FA-A48B-4B8B-9E7B-D70A785ACE9B}"/>
              </a:ext>
            </a:extLst>
          </p:cNvPr>
          <p:cNvSpPr txBox="1"/>
          <p:nvPr/>
        </p:nvSpPr>
        <p:spPr>
          <a:xfrm>
            <a:off x="4391999" y="1052874"/>
            <a:ext cx="360000" cy="691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DAFB99D-5F66-4043-8675-EEB9EE8F86AD}"/>
              </a:ext>
            </a:extLst>
          </p:cNvPr>
          <p:cNvSpPr txBox="1"/>
          <p:nvPr/>
        </p:nvSpPr>
        <p:spPr>
          <a:xfrm>
            <a:off x="3306149" y="2282041"/>
            <a:ext cx="464400" cy="691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02EFAE2-EF1D-4B6E-B649-947B410602CD}"/>
              </a:ext>
            </a:extLst>
          </p:cNvPr>
          <p:cNvSpPr txBox="1"/>
          <p:nvPr/>
        </p:nvSpPr>
        <p:spPr>
          <a:xfrm>
            <a:off x="3770549" y="2282041"/>
            <a:ext cx="464400" cy="691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6BEAAAB-CFF1-4959-A0CB-BAD1B94537B0}"/>
              </a:ext>
            </a:extLst>
          </p:cNvPr>
          <p:cNvSpPr txBox="1"/>
          <p:nvPr/>
        </p:nvSpPr>
        <p:spPr>
          <a:xfrm>
            <a:off x="4234949" y="2282041"/>
            <a:ext cx="464400" cy="691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0B5EB08E-BBAD-41DE-BB20-02F8D29656C8}"/>
              </a:ext>
            </a:extLst>
          </p:cNvPr>
          <p:cNvSpPr txBox="1"/>
          <p:nvPr/>
        </p:nvSpPr>
        <p:spPr>
          <a:xfrm>
            <a:off x="4699349" y="2282041"/>
            <a:ext cx="464400" cy="691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CC6899A-79DD-477A-B77C-97A910ADE680}"/>
              </a:ext>
            </a:extLst>
          </p:cNvPr>
          <p:cNvSpPr txBox="1"/>
          <p:nvPr/>
        </p:nvSpPr>
        <p:spPr>
          <a:xfrm>
            <a:off x="5163749" y="2282041"/>
            <a:ext cx="464400" cy="691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51B3549-1096-4590-B6B2-F3E2E14593DD}"/>
              </a:ext>
            </a:extLst>
          </p:cNvPr>
          <p:cNvSpPr txBox="1"/>
          <p:nvPr/>
        </p:nvSpPr>
        <p:spPr>
          <a:xfrm>
            <a:off x="5628149" y="2282041"/>
            <a:ext cx="464400" cy="691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232A3797-877F-4442-8D90-4303EEF281F9}"/>
              </a:ext>
            </a:extLst>
          </p:cNvPr>
          <p:cNvSpPr txBox="1"/>
          <p:nvPr/>
        </p:nvSpPr>
        <p:spPr>
          <a:xfrm>
            <a:off x="6092549" y="2282041"/>
            <a:ext cx="464400" cy="691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6229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6602BC-A8BE-4261-B58D-D5E839178F4D}"/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purl.org/dc/elements/1.1/"/>
    <ds:schemaRef ds:uri="http://schemas.microsoft.com/office/2006/metadata/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2393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Divide Fractions by Integers  2 Worksheet</dc:title>
  <dc:creator>Sian Stebbings</dc:creator>
  <cp:lastModifiedBy>Sue Chattoe</cp:lastModifiedBy>
  <cp:revision>6</cp:revision>
  <dcterms:created xsi:type="dcterms:W3CDTF">2018-10-23T11:51:23Z</dcterms:created>
  <dcterms:modified xsi:type="dcterms:W3CDTF">2020-05-04T10:55:50Z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