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4B458-8F88-4F72-AA14-DC52D5B1DEF7}" v="14" dt="2020-05-05T09:06:58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595"/>
  </p:normalViewPr>
  <p:slideViewPr>
    <p:cSldViewPr snapToGrid="0">
      <p:cViewPr>
        <p:scale>
          <a:sx n="80" d="100"/>
          <a:sy n="80" d="100"/>
        </p:scale>
        <p:origin x="1662" y="-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A6A7EE71-94B5-490E-A4B3-B32F4137B4FA}"/>
    <pc:docChg chg="custSel addSld delSld modSld">
      <pc:chgData name="Sue Chattoe" userId="741ab44a-d9c5-47bd-b16d-18b656618870" providerId="ADAL" clId="{A6A7EE71-94B5-490E-A4B3-B32F4137B4FA}" dt="2020-05-05T09:07:34.871" v="65" actId="47"/>
      <pc:docMkLst>
        <pc:docMk/>
      </pc:docMkLst>
      <pc:sldChg chg="del">
        <pc:chgData name="Sue Chattoe" userId="741ab44a-d9c5-47bd-b16d-18b656618870" providerId="ADAL" clId="{A6A7EE71-94B5-490E-A4B3-B32F4137B4FA}" dt="2020-05-05T09:07:34.871" v="65" actId="47"/>
        <pc:sldMkLst>
          <pc:docMk/>
          <pc:sldMk cId="2011901369" sldId="386"/>
        </pc:sldMkLst>
      </pc:sldChg>
      <pc:sldChg chg="addSp delSp modSp mod setBg">
        <pc:chgData name="Sue Chattoe" userId="741ab44a-d9c5-47bd-b16d-18b656618870" providerId="ADAL" clId="{A6A7EE71-94B5-490E-A4B3-B32F4137B4FA}" dt="2020-05-05T09:07:27.901" v="64" actId="1035"/>
        <pc:sldMkLst>
          <pc:docMk/>
          <pc:sldMk cId="2920539178" sldId="387"/>
        </pc:sldMkLst>
        <pc:spChg chg="add mod">
          <ac:chgData name="Sue Chattoe" userId="741ab44a-d9c5-47bd-b16d-18b656618870" providerId="ADAL" clId="{A6A7EE71-94B5-490E-A4B3-B32F4137B4FA}" dt="2020-05-05T09:05:44.348" v="19" actId="1035"/>
          <ac:spMkLst>
            <pc:docMk/>
            <pc:sldMk cId="2920539178" sldId="387"/>
            <ac:spMk id="2" creationId="{87EED868-6EB4-43AF-B88A-2F14D4B6A3E7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6" creationId="{69D1C859-E4EA-4030-8AE1-73472290CE9F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20" creationId="{BA5A069B-9099-4EED-92D5-1571D11CC676}"/>
          </ac:spMkLst>
        </pc:spChg>
        <pc:spChg chg="add mod">
          <ac:chgData name="Sue Chattoe" userId="741ab44a-d9c5-47bd-b16d-18b656618870" providerId="ADAL" clId="{A6A7EE71-94B5-490E-A4B3-B32F4137B4FA}" dt="2020-05-05T09:05:50.493" v="21" actId="1076"/>
          <ac:spMkLst>
            <pc:docMk/>
            <pc:sldMk cId="2920539178" sldId="387"/>
            <ac:spMk id="28" creationId="{B4A818B5-9E66-4C9F-BEB2-346FA7AAA763}"/>
          </ac:spMkLst>
        </pc:spChg>
        <pc:spChg chg="add mod">
          <ac:chgData name="Sue Chattoe" userId="741ab44a-d9c5-47bd-b16d-18b656618870" providerId="ADAL" clId="{A6A7EE71-94B5-490E-A4B3-B32F4137B4FA}" dt="2020-05-05T09:06:24.848" v="27" actId="1035"/>
          <ac:spMkLst>
            <pc:docMk/>
            <pc:sldMk cId="2920539178" sldId="387"/>
            <ac:spMk id="29" creationId="{9E75D972-297E-4172-9411-0ADC232F5418}"/>
          </ac:spMkLst>
        </pc:spChg>
        <pc:spChg chg="add mod">
          <ac:chgData name="Sue Chattoe" userId="741ab44a-d9c5-47bd-b16d-18b656618870" providerId="ADAL" clId="{A6A7EE71-94B5-490E-A4B3-B32F4137B4FA}" dt="2020-05-05T09:06:38.157" v="31" actId="1076"/>
          <ac:spMkLst>
            <pc:docMk/>
            <pc:sldMk cId="2920539178" sldId="387"/>
            <ac:spMk id="30" creationId="{2B0E79CD-F324-48C8-BFC3-30330DB834D1}"/>
          </ac:spMkLst>
        </pc:spChg>
        <pc:spChg chg="add mod">
          <ac:chgData name="Sue Chattoe" userId="741ab44a-d9c5-47bd-b16d-18b656618870" providerId="ADAL" clId="{A6A7EE71-94B5-490E-A4B3-B32F4137B4FA}" dt="2020-05-05T09:06:47.412" v="37" actId="1037"/>
          <ac:spMkLst>
            <pc:docMk/>
            <pc:sldMk cId="2920539178" sldId="387"/>
            <ac:spMk id="31" creationId="{650AD5EC-3258-4DB6-B9FA-6EC7B248DAEC}"/>
          </ac:spMkLst>
        </pc:spChg>
        <pc:spChg chg="add mod">
          <ac:chgData name="Sue Chattoe" userId="741ab44a-d9c5-47bd-b16d-18b656618870" providerId="ADAL" clId="{A6A7EE71-94B5-490E-A4B3-B32F4137B4FA}" dt="2020-05-05T09:06:52.803" v="39" actId="1076"/>
          <ac:spMkLst>
            <pc:docMk/>
            <pc:sldMk cId="2920539178" sldId="387"/>
            <ac:spMk id="37" creationId="{7D04F271-FE08-43AF-A537-D9B206756152}"/>
          </ac:spMkLst>
        </pc:spChg>
        <pc:spChg chg="add mod">
          <ac:chgData name="Sue Chattoe" userId="741ab44a-d9c5-47bd-b16d-18b656618870" providerId="ADAL" clId="{A6A7EE71-94B5-490E-A4B3-B32F4137B4FA}" dt="2020-05-05T09:07:27.901" v="64" actId="1035"/>
          <ac:spMkLst>
            <pc:docMk/>
            <pc:sldMk cId="2920539178" sldId="387"/>
            <ac:spMk id="38" creationId="{6C595226-C0AA-48AB-9D2C-7C8B8731EA5A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42" creationId="{65011285-6BF6-4ECA-8005-32DE69C083E1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55" creationId="{AD8C9395-225A-4189-A331-A459E4F9AD94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56" creationId="{514DD816-E4F4-4D3F-92E7-F46722C0565D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57" creationId="{D2E046A8-D77D-4DDA-A251-A147D16C64C6}"/>
          </ac:spMkLst>
        </pc:spChg>
        <pc:spChg chg="del">
          <ac:chgData name="Sue Chattoe" userId="741ab44a-d9c5-47bd-b16d-18b656618870" providerId="ADAL" clId="{A6A7EE71-94B5-490E-A4B3-B32F4137B4FA}" dt="2020-05-05T09:03:13.765" v="1" actId="478"/>
          <ac:spMkLst>
            <pc:docMk/>
            <pc:sldMk cId="2920539178" sldId="387"/>
            <ac:spMk id="58" creationId="{C97434BF-A98A-4369-9F61-39EFAE9DD13C}"/>
          </ac:spMkLst>
        </pc:spChg>
        <pc:grpChg chg="del">
          <ac:chgData name="Sue Chattoe" userId="741ab44a-d9c5-47bd-b16d-18b656618870" providerId="ADAL" clId="{A6A7EE71-94B5-490E-A4B3-B32F4137B4FA}" dt="2020-05-05T09:03:32.645" v="4" actId="478"/>
          <ac:grpSpMkLst>
            <pc:docMk/>
            <pc:sldMk cId="2920539178" sldId="387"/>
            <ac:grpSpMk id="32" creationId="{39382C81-1112-4FE2-B124-02BC61E243FC}"/>
          </ac:grpSpMkLst>
        </pc:grp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9" creationId="{79E88626-27E5-4852-89BC-97A8F1B18187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34" creationId="{DAD22A4E-EE2E-4457-9CA3-16ABCE8AF684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36" creationId="{C7D57849-6166-4ACE-BA66-D6E5AE169899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40" creationId="{236537A6-EC94-4058-879E-F9F4C6EE8F2E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08.872" v="0" actId="478"/>
          <ac:graphicFrameMkLst>
            <pc:docMk/>
            <pc:sldMk cId="2920539178" sldId="387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43" creationId="{58A7EF18-FC5F-438E-B092-C93C3CA5C981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44" creationId="{DC2D1EC5-D83A-47CB-82E1-1826DC3513B4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45" creationId="{95798216-50AA-4401-8F9A-4BA7073C4BC5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60" creationId="{9EF75748-65CB-40BF-8A21-8F3F04DD7ED3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61" creationId="{7A3A1B0B-05ED-4CF6-9D5A-31531255BEE7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62" creationId="{54F14672-5BD0-4E6F-96AC-99EFCAC75FC6}"/>
          </ac:graphicFrameMkLst>
        </pc:graphicFrameChg>
        <pc:graphicFrameChg chg="del">
          <ac:chgData name="Sue Chattoe" userId="741ab44a-d9c5-47bd-b16d-18b656618870" providerId="ADAL" clId="{A6A7EE71-94B5-490E-A4B3-B32F4137B4FA}" dt="2020-05-05T09:03:13.765" v="1" actId="478"/>
          <ac:graphicFrameMkLst>
            <pc:docMk/>
            <pc:sldMk cId="2920539178" sldId="387"/>
            <ac:graphicFrameMk id="63" creationId="{0E4A1DC5-420A-4A6E-9274-1FB9BDF75F88}"/>
          </ac:graphicFrameMkLst>
        </pc:graphicFrameChg>
        <pc:picChg chg="del">
          <ac:chgData name="Sue Chattoe" userId="741ab44a-d9c5-47bd-b16d-18b656618870" providerId="ADAL" clId="{A6A7EE71-94B5-490E-A4B3-B32F4137B4FA}" dt="2020-05-05T09:03:13.765" v="1" actId="478"/>
          <ac:picMkLst>
            <pc:docMk/>
            <pc:sldMk cId="2920539178" sldId="387"/>
            <ac:picMk id="35" creationId="{1C5DC483-1EAB-488C-A553-F630AF8325D5}"/>
          </ac:picMkLst>
        </pc:picChg>
      </pc:sldChg>
      <pc:sldChg chg="add del">
        <pc:chgData name="Sue Chattoe" userId="741ab44a-d9c5-47bd-b16d-18b656618870" providerId="ADAL" clId="{A6A7EE71-94B5-490E-A4B3-B32F4137B4FA}" dt="2020-05-05T09:03:19.829" v="3" actId="47"/>
        <pc:sldMkLst>
          <pc:docMk/>
          <pc:sldMk cId="3267537741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3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EED868-6EB4-43AF-B88A-2F14D4B6A3E7}"/>
              </a:ext>
            </a:extLst>
          </p:cNvPr>
          <p:cNvSpPr txBox="1"/>
          <p:nvPr/>
        </p:nvSpPr>
        <p:spPr>
          <a:xfrm>
            <a:off x="3249000" y="107128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A818B5-9E66-4C9F-BEB2-346FA7AAA763}"/>
              </a:ext>
            </a:extLst>
          </p:cNvPr>
          <p:cNvSpPr txBox="1"/>
          <p:nvPr/>
        </p:nvSpPr>
        <p:spPr>
          <a:xfrm>
            <a:off x="3249000" y="218621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75D972-297E-4172-9411-0ADC232F5418}"/>
              </a:ext>
            </a:extLst>
          </p:cNvPr>
          <p:cNvSpPr txBox="1"/>
          <p:nvPr/>
        </p:nvSpPr>
        <p:spPr>
          <a:xfrm>
            <a:off x="2318557" y="4940968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0E79CD-F324-48C8-BFC3-30330DB834D1}"/>
              </a:ext>
            </a:extLst>
          </p:cNvPr>
          <p:cNvSpPr txBox="1"/>
          <p:nvPr/>
        </p:nvSpPr>
        <p:spPr>
          <a:xfrm>
            <a:off x="2318557" y="56107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0AD5EC-3258-4DB6-B9FA-6EC7B248DAEC}"/>
              </a:ext>
            </a:extLst>
          </p:cNvPr>
          <p:cNvSpPr txBox="1"/>
          <p:nvPr/>
        </p:nvSpPr>
        <p:spPr>
          <a:xfrm>
            <a:off x="4071445" y="4940968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04F271-FE08-43AF-A537-D9B206756152}"/>
              </a:ext>
            </a:extLst>
          </p:cNvPr>
          <p:cNvSpPr txBox="1"/>
          <p:nvPr/>
        </p:nvSpPr>
        <p:spPr>
          <a:xfrm>
            <a:off x="4071445" y="56107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C595226-C0AA-48AB-9D2C-7C8B8731EA5A}"/>
              </a:ext>
            </a:extLst>
          </p:cNvPr>
          <p:cNvSpPr txBox="1"/>
          <p:nvPr/>
        </p:nvSpPr>
        <p:spPr>
          <a:xfrm>
            <a:off x="221050" y="8474240"/>
            <a:ext cx="6408000" cy="68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39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144f90-c7b6-48d0-aae5-f5e9e48cc3df"/>
    <ds:schemaRef ds:uri="http://schemas.microsoft.com/sharepoint/v3"/>
    <ds:schemaRef ds:uri="http://purl.org/dc/terms/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7E6520-A701-43BC-A524-943397DA843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Divide Fractions by Integers 1 Worksheet</dc:title>
  <dc:creator>Sian Stebbings</dc:creator>
  <cp:lastModifiedBy>Sue Chattoe</cp:lastModifiedBy>
  <cp:revision>20</cp:revision>
  <dcterms:created xsi:type="dcterms:W3CDTF">2018-10-23T11:51:23Z</dcterms:created>
  <dcterms:modified xsi:type="dcterms:W3CDTF">2020-05-05T09:07:36Z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