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F5F175-1A3F-4415-B763-D2E6B076F98C}" v="6" dt="2020-05-28T08:28:15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210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Rigby" userId="1e147217-0b90-46af-ae25-32c0bc3a243c" providerId="ADAL" clId="{F8F5F175-1A3F-4415-B763-D2E6B076F98C}"/>
    <pc:docChg chg="addSld delSld modSld">
      <pc:chgData name="Emily Rigby" userId="1e147217-0b90-46af-ae25-32c0bc3a243c" providerId="ADAL" clId="{F8F5F175-1A3F-4415-B763-D2E6B076F98C}" dt="2020-05-28T08:29:48.634" v="26" actId="2696"/>
      <pc:docMkLst>
        <pc:docMk/>
      </pc:docMkLst>
      <pc:sldChg chg="addSp delSp modSp mod setBg">
        <pc:chgData name="Emily Rigby" userId="1e147217-0b90-46af-ae25-32c0bc3a243c" providerId="ADAL" clId="{F8F5F175-1A3F-4415-B763-D2E6B076F98C}" dt="2020-05-28T08:29:19.411" v="25" actId="14100"/>
        <pc:sldMkLst>
          <pc:docMk/>
          <pc:sldMk cId="1318271684" sldId="389"/>
        </pc:sldMkLst>
        <pc:spChg chg="add mod">
          <ac:chgData name="Emily Rigby" userId="1e147217-0b90-46af-ae25-32c0bc3a243c" providerId="ADAL" clId="{F8F5F175-1A3F-4415-B763-D2E6B076F98C}" dt="2020-05-28T08:29:19.411" v="25" actId="14100"/>
          <ac:spMkLst>
            <pc:docMk/>
            <pc:sldMk cId="1318271684" sldId="389"/>
            <ac:spMk id="2" creationId="{888C7B3B-35CF-4296-8454-C6D21F6B7B5D}"/>
          </ac:spMkLst>
        </pc:spChg>
        <pc:grpChg chg="del">
          <ac:chgData name="Emily Rigby" userId="1e147217-0b90-46af-ae25-32c0bc3a243c" providerId="ADAL" clId="{F8F5F175-1A3F-4415-B763-D2E6B076F98C}" dt="2020-05-28T08:27:44.288" v="1" actId="478"/>
          <ac:grpSpMkLst>
            <pc:docMk/>
            <pc:sldMk cId="1318271684" sldId="389"/>
            <ac:grpSpMk id="8" creationId="{B782EA3A-BAF4-4288-B727-A32F30CC7AA4}"/>
          </ac:grpSpMkLst>
        </pc:grpChg>
        <pc:graphicFrameChg chg="del">
          <ac:chgData name="Emily Rigby" userId="1e147217-0b90-46af-ae25-32c0bc3a243c" providerId="ADAL" clId="{F8F5F175-1A3F-4415-B763-D2E6B076F98C}" dt="2020-05-28T08:27:44.288" v="1" actId="478"/>
          <ac:graphicFrameMkLst>
            <pc:docMk/>
            <pc:sldMk cId="1318271684" sldId="389"/>
            <ac:graphicFrameMk id="41" creationId="{E29B27C4-C26B-4A0D-8450-77EF046FA962}"/>
          </ac:graphicFrameMkLst>
        </pc:graphicFrameChg>
      </pc:sldChg>
      <pc:sldChg chg="add del">
        <pc:chgData name="Emily Rigby" userId="1e147217-0b90-46af-ae25-32c0bc3a243c" providerId="ADAL" clId="{F8F5F175-1A3F-4415-B763-D2E6B076F98C}" dt="2020-05-28T08:29:48.634" v="26" actId="2696"/>
        <pc:sldMkLst>
          <pc:docMk/>
          <pc:sldMk cId="1780199349" sldId="39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09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8C7B3B-35CF-4296-8454-C6D21F6B7B5D}"/>
              </a:ext>
            </a:extLst>
          </p:cNvPr>
          <p:cNvSpPr txBox="1"/>
          <p:nvPr/>
        </p:nvSpPr>
        <p:spPr>
          <a:xfrm>
            <a:off x="220376" y="8058878"/>
            <a:ext cx="6417247" cy="88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271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98EDC3C-F7ED-4CBB-96A2-C8B8F6C4CDAA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0f0ae0ff-29c4-4766-b250-c1a9bee8d430"/>
    <ds:schemaRef ds:uri="86144f90-c7b6-48d0-aae5-f5e9e48cc3df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2894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Direct and Indirect Speech Worksheet</dc:title>
  <dc:creator>Sian Stebbings</dc:creator>
  <cp:lastModifiedBy>Emily Rigby</cp:lastModifiedBy>
  <cp:revision>12</cp:revision>
  <dcterms:created xsi:type="dcterms:W3CDTF">2018-10-23T11:51:23Z</dcterms:created>
  <dcterms:modified xsi:type="dcterms:W3CDTF">2020-05-28T08:30:15Z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