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2F528F"/>
    <a:srgbClr val="FF9933"/>
    <a:srgbClr val="FF3399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BCC34C-5990-4383-85CF-D0410FFEDD3E}" v="177" dt="2020-05-07T08:03:39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4549"/>
  </p:normalViewPr>
  <p:slideViewPr>
    <p:cSldViewPr snapToGrid="0">
      <p:cViewPr>
        <p:scale>
          <a:sx n="40" d="100"/>
          <a:sy n="40" d="100"/>
        </p:scale>
        <p:origin x="241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0BEC9C84-E791-48D3-8A7E-899732112CB4}"/>
    <pc:docChg chg="undo custSel delSld modSld">
      <pc:chgData name="Sue Chattoe" userId="741ab44a-d9c5-47bd-b16d-18b656618870" providerId="ADAL" clId="{0BEC9C84-E791-48D3-8A7E-899732112CB4}" dt="2020-05-07T08:05:00.694" v="350" actId="47"/>
      <pc:docMkLst>
        <pc:docMk/>
      </pc:docMkLst>
      <pc:sldChg chg="del">
        <pc:chgData name="Sue Chattoe" userId="741ab44a-d9c5-47bd-b16d-18b656618870" providerId="ADAL" clId="{0BEC9C84-E791-48D3-8A7E-899732112CB4}" dt="2020-05-07T08:05:00.694" v="350" actId="47"/>
        <pc:sldMkLst>
          <pc:docMk/>
          <pc:sldMk cId="4109944685" sldId="385"/>
        </pc:sldMkLst>
      </pc:sldChg>
      <pc:sldChg chg="addSp delSp modSp mod setBg">
        <pc:chgData name="Sue Chattoe" userId="741ab44a-d9c5-47bd-b16d-18b656618870" providerId="ADAL" clId="{0BEC9C84-E791-48D3-8A7E-899732112CB4}" dt="2020-05-07T08:04:36.252" v="349" actId="1036"/>
        <pc:sldMkLst>
          <pc:docMk/>
          <pc:sldMk cId="3020458898" sldId="386"/>
        </pc:sldMkLst>
        <pc:spChg chg="add mod">
          <ac:chgData name="Sue Chattoe" userId="741ab44a-d9c5-47bd-b16d-18b656618870" providerId="ADAL" clId="{0BEC9C84-E791-48D3-8A7E-899732112CB4}" dt="2020-05-07T08:03:45.873" v="339" actId="1076"/>
          <ac:spMkLst>
            <pc:docMk/>
            <pc:sldMk cId="3020458898" sldId="386"/>
            <ac:spMk id="4" creationId="{C1DAB54D-5BC0-4574-A61D-0B893D1D0148}"/>
          </ac:spMkLst>
        </pc:spChg>
        <pc:spChg chg="add mod">
          <ac:chgData name="Sue Chattoe" userId="741ab44a-d9c5-47bd-b16d-18b656618870" providerId="ADAL" clId="{0BEC9C84-E791-48D3-8A7E-899732112CB4}" dt="2020-05-07T08:04:36.252" v="349" actId="1036"/>
          <ac:spMkLst>
            <pc:docMk/>
            <pc:sldMk cId="3020458898" sldId="386"/>
            <ac:spMk id="40" creationId="{ED563509-BE32-45B5-983D-57F88C0E75DC}"/>
          </ac:spMkLst>
        </pc:spChg>
        <pc:spChg chg="del">
          <ac:chgData name="Sue Chattoe" userId="741ab44a-d9c5-47bd-b16d-18b656618870" providerId="ADAL" clId="{0BEC9C84-E791-48D3-8A7E-899732112CB4}" dt="2020-05-07T07:53:36.133" v="3" actId="478"/>
          <ac:spMkLst>
            <pc:docMk/>
            <pc:sldMk cId="3020458898" sldId="386"/>
            <ac:spMk id="45" creationId="{CAA82110-E41E-4BAA-A887-1F1A86F42C91}"/>
          </ac:spMkLst>
        </pc:spChg>
        <pc:spChg chg="del">
          <ac:chgData name="Sue Chattoe" userId="741ab44a-d9c5-47bd-b16d-18b656618870" providerId="ADAL" clId="{0BEC9C84-E791-48D3-8A7E-899732112CB4}" dt="2020-05-07T07:53:36.133" v="3" actId="478"/>
          <ac:spMkLst>
            <pc:docMk/>
            <pc:sldMk cId="3020458898" sldId="386"/>
            <ac:spMk id="46" creationId="{1A10E044-0767-4091-9C52-D22C88A0BF53}"/>
          </ac:spMkLst>
        </pc:spChg>
        <pc:spChg chg="del">
          <ac:chgData name="Sue Chattoe" userId="741ab44a-d9c5-47bd-b16d-18b656618870" providerId="ADAL" clId="{0BEC9C84-E791-48D3-8A7E-899732112CB4}" dt="2020-05-07T07:53:36.133" v="3" actId="478"/>
          <ac:spMkLst>
            <pc:docMk/>
            <pc:sldMk cId="3020458898" sldId="386"/>
            <ac:spMk id="47" creationId="{9BA47580-DE58-4E01-A063-A8C87F16DE1C}"/>
          </ac:spMkLst>
        </pc:spChg>
        <pc:spChg chg="del">
          <ac:chgData name="Sue Chattoe" userId="741ab44a-d9c5-47bd-b16d-18b656618870" providerId="ADAL" clId="{0BEC9C84-E791-48D3-8A7E-899732112CB4}" dt="2020-05-07T07:53:36.133" v="3" actId="478"/>
          <ac:spMkLst>
            <pc:docMk/>
            <pc:sldMk cId="3020458898" sldId="386"/>
            <ac:spMk id="48" creationId="{9F35536A-3164-475D-B7E8-04B35206A7C6}"/>
          </ac:spMkLst>
        </pc:spChg>
        <pc:spChg chg="del">
          <ac:chgData name="Sue Chattoe" userId="741ab44a-d9c5-47bd-b16d-18b656618870" providerId="ADAL" clId="{0BEC9C84-E791-48D3-8A7E-899732112CB4}" dt="2020-05-07T07:53:36.133" v="3" actId="478"/>
          <ac:spMkLst>
            <pc:docMk/>
            <pc:sldMk cId="3020458898" sldId="386"/>
            <ac:spMk id="60" creationId="{F565C4AC-3731-457A-A5EE-635A7682F4C4}"/>
          </ac:spMkLst>
        </pc:spChg>
        <pc:grpChg chg="del">
          <ac:chgData name="Sue Chattoe" userId="741ab44a-d9c5-47bd-b16d-18b656618870" providerId="ADAL" clId="{0BEC9C84-E791-48D3-8A7E-899732112CB4}" dt="2020-05-07T07:53:30.775" v="2" actId="478"/>
          <ac:grpSpMkLst>
            <pc:docMk/>
            <pc:sldMk cId="3020458898" sldId="386"/>
            <ac:grpSpMk id="28" creationId="{1001CDE9-5891-48BA-88F9-1B4848B010D8}"/>
          </ac:grpSpMkLst>
        </pc:grpChg>
        <pc:grpChg chg="del">
          <ac:chgData name="Sue Chattoe" userId="741ab44a-d9c5-47bd-b16d-18b656618870" providerId="ADAL" clId="{0BEC9C84-E791-48D3-8A7E-899732112CB4}" dt="2020-05-07T07:53:40.573" v="4" actId="478"/>
          <ac:grpSpMkLst>
            <pc:docMk/>
            <pc:sldMk cId="3020458898" sldId="386"/>
            <ac:grpSpMk id="34" creationId="{8984F633-95BC-4516-BDD7-B60854EEDC9C}"/>
          </ac:grpSpMkLst>
        </pc:grpChg>
        <pc:graphicFrameChg chg="add mod modGraphic">
          <ac:chgData name="Sue Chattoe" userId="741ab44a-d9c5-47bd-b16d-18b656618870" providerId="ADAL" clId="{0BEC9C84-E791-48D3-8A7E-899732112CB4}" dt="2020-05-07T08:01:25.674" v="239" actId="404"/>
          <ac:graphicFrameMkLst>
            <pc:docMk/>
            <pc:sldMk cId="3020458898" sldId="386"/>
            <ac:graphicFrameMk id="2" creationId="{603C4EB2-ED38-411D-AF5C-3C1CD7000F4C}"/>
          </ac:graphicFrameMkLst>
        </pc:graphicFrameChg>
        <pc:graphicFrameChg chg="del">
          <ac:chgData name="Sue Chattoe" userId="741ab44a-d9c5-47bd-b16d-18b656618870" providerId="ADAL" clId="{0BEC9C84-E791-48D3-8A7E-899732112CB4}" dt="2020-05-07T07:53:25.531" v="1" actId="478"/>
          <ac:graphicFrameMkLst>
            <pc:docMk/>
            <pc:sldMk cId="3020458898" sldId="386"/>
            <ac:graphicFrameMk id="6" creationId="{4829CBEE-1C24-48E4-8725-7E4D8220346E}"/>
          </ac:graphicFrameMkLst>
        </pc:graphicFrameChg>
        <pc:graphicFrameChg chg="add mod modGraphic">
          <ac:chgData name="Sue Chattoe" userId="741ab44a-d9c5-47bd-b16d-18b656618870" providerId="ADAL" clId="{0BEC9C84-E791-48D3-8A7E-899732112CB4}" dt="2020-05-07T08:01:31.379" v="241" actId="404"/>
          <ac:graphicFrameMkLst>
            <pc:docMk/>
            <pc:sldMk cId="3020458898" sldId="386"/>
            <ac:graphicFrameMk id="26" creationId="{733EBE02-BD60-4752-9AA8-7D495C5EF1AD}"/>
          </ac:graphicFrameMkLst>
        </pc:graphicFrameChg>
        <pc:graphicFrameChg chg="add del">
          <ac:chgData name="Sue Chattoe" userId="741ab44a-d9c5-47bd-b16d-18b656618870" providerId="ADAL" clId="{0BEC9C84-E791-48D3-8A7E-899732112CB4}" dt="2020-05-07T08:00:42.768" v="235"/>
          <ac:graphicFrameMkLst>
            <pc:docMk/>
            <pc:sldMk cId="3020458898" sldId="386"/>
            <ac:graphicFrameMk id="27" creationId="{0656E2A6-9771-4F06-8217-24D1DF04FE49}"/>
          </ac:graphicFrameMkLst>
        </pc:graphicFrameChg>
        <pc:graphicFrameChg chg="del">
          <ac:chgData name="Sue Chattoe" userId="741ab44a-d9c5-47bd-b16d-18b656618870" providerId="ADAL" clId="{0BEC9C84-E791-48D3-8A7E-899732112CB4}" dt="2020-05-07T07:53:30.775" v="2" actId="478"/>
          <ac:graphicFrameMkLst>
            <pc:docMk/>
            <pc:sldMk cId="3020458898" sldId="386"/>
            <ac:graphicFrameMk id="33" creationId="{104A86EF-3D69-4F41-8B5E-108992396D53}"/>
          </ac:graphicFrameMkLst>
        </pc:graphicFrameChg>
        <pc:graphicFrameChg chg="add mod modGraphic">
          <ac:chgData name="Sue Chattoe" userId="741ab44a-d9c5-47bd-b16d-18b656618870" providerId="ADAL" clId="{0BEC9C84-E791-48D3-8A7E-899732112CB4}" dt="2020-05-07T08:01:37.355" v="243" actId="404"/>
          <ac:graphicFrameMkLst>
            <pc:docMk/>
            <pc:sldMk cId="3020458898" sldId="386"/>
            <ac:graphicFrameMk id="38" creationId="{27D7A1B7-CDB4-46E9-B4A6-D233942846E7}"/>
          </ac:graphicFrameMkLst>
        </pc:graphicFrameChg>
        <pc:graphicFrameChg chg="add mod modGraphic">
          <ac:chgData name="Sue Chattoe" userId="741ab44a-d9c5-47bd-b16d-18b656618870" providerId="ADAL" clId="{0BEC9C84-E791-48D3-8A7E-899732112CB4}" dt="2020-05-07T08:01:43.106" v="245" actId="404"/>
          <ac:graphicFrameMkLst>
            <pc:docMk/>
            <pc:sldMk cId="3020458898" sldId="386"/>
            <ac:graphicFrameMk id="39" creationId="{45CDAD9D-187A-4047-B2FB-76F8DC1E40D2}"/>
          </ac:graphicFrameMkLst>
        </pc:graphicFrameChg>
        <pc:graphicFrameChg chg="del">
          <ac:chgData name="Sue Chattoe" userId="741ab44a-d9c5-47bd-b16d-18b656618870" providerId="ADAL" clId="{0BEC9C84-E791-48D3-8A7E-899732112CB4}" dt="2020-05-07T07:53:20.607" v="0" actId="478"/>
          <ac:graphicFrameMkLst>
            <pc:docMk/>
            <pc:sldMk cId="3020458898" sldId="386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0BEC9C84-E791-48D3-8A7E-899732112CB4}" dt="2020-05-07T07:53:36.133" v="3" actId="478"/>
          <ac:graphicFrameMkLst>
            <pc:docMk/>
            <pc:sldMk cId="3020458898" sldId="386"/>
            <ac:graphicFrameMk id="49" creationId="{9C5EF9FF-5F6A-4185-9ACE-42AD20BF06EE}"/>
          </ac:graphicFrameMkLst>
        </pc:graphicFrameChg>
        <pc:graphicFrameChg chg="del">
          <ac:chgData name="Sue Chattoe" userId="741ab44a-d9c5-47bd-b16d-18b656618870" providerId="ADAL" clId="{0BEC9C84-E791-48D3-8A7E-899732112CB4}" dt="2020-05-07T07:53:36.133" v="3" actId="478"/>
          <ac:graphicFrameMkLst>
            <pc:docMk/>
            <pc:sldMk cId="3020458898" sldId="386"/>
            <ac:graphicFrameMk id="50" creationId="{FEA9EB2E-9BE8-4AB6-8790-4AF238446321}"/>
          </ac:graphicFrameMkLst>
        </pc:graphicFrameChg>
        <pc:picChg chg="del">
          <ac:chgData name="Sue Chattoe" userId="741ab44a-d9c5-47bd-b16d-18b656618870" providerId="ADAL" clId="{0BEC9C84-E791-48D3-8A7E-899732112CB4}" dt="2020-05-07T07:53:36.133" v="3" actId="478"/>
          <ac:picMkLst>
            <pc:docMk/>
            <pc:sldMk cId="3020458898" sldId="386"/>
            <ac:picMk id="51" creationId="{31926C6A-C8EF-4051-9126-FE87342124D8}"/>
          </ac:picMkLst>
        </pc:picChg>
        <pc:picChg chg="del">
          <ac:chgData name="Sue Chattoe" userId="741ab44a-d9c5-47bd-b16d-18b656618870" providerId="ADAL" clId="{0BEC9C84-E791-48D3-8A7E-899732112CB4}" dt="2020-05-07T07:53:36.133" v="3" actId="478"/>
          <ac:picMkLst>
            <pc:docMk/>
            <pc:sldMk cId="3020458898" sldId="386"/>
            <ac:picMk id="52" creationId="{8611CAEB-0EFB-4D34-8BD7-34964F0204A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07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03C4EB2-ED38-411D-AF5C-3C1CD7000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182543"/>
              </p:ext>
            </p:extLst>
          </p:nvPr>
        </p:nvGraphicFramePr>
        <p:xfrm>
          <a:off x="2724150" y="4000500"/>
          <a:ext cx="288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804906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37893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92449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3415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862644"/>
                  </a:ext>
                </a:extLst>
              </a:tr>
            </a:tbl>
          </a:graphicData>
        </a:graphic>
      </p:graphicFrame>
      <p:graphicFrame>
        <p:nvGraphicFramePr>
          <p:cNvPr id="26" name="Table 2">
            <a:extLst>
              <a:ext uri="{FF2B5EF4-FFF2-40B4-BE49-F238E27FC236}">
                <a16:creationId xmlns:a16="http://schemas.microsoft.com/office/drawing/2014/main" id="{733EBE02-BD60-4752-9AA8-7D495C5EF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241901"/>
              </p:ext>
            </p:extLst>
          </p:nvPr>
        </p:nvGraphicFramePr>
        <p:xfrm>
          <a:off x="2724150" y="4958851"/>
          <a:ext cx="288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804906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37893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92449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3415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862644"/>
                  </a:ext>
                </a:extLst>
              </a:tr>
            </a:tbl>
          </a:graphicData>
        </a:graphic>
      </p:graphicFrame>
      <p:graphicFrame>
        <p:nvGraphicFramePr>
          <p:cNvPr id="38" name="Table 2">
            <a:extLst>
              <a:ext uri="{FF2B5EF4-FFF2-40B4-BE49-F238E27FC236}">
                <a16:creationId xmlns:a16="http://schemas.microsoft.com/office/drawing/2014/main" id="{27D7A1B7-CDB4-46E9-B4A6-D23394284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112783"/>
              </p:ext>
            </p:extLst>
          </p:nvPr>
        </p:nvGraphicFramePr>
        <p:xfrm>
          <a:off x="5972175" y="4000500"/>
          <a:ext cx="288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804906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37893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92449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3415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862644"/>
                  </a:ext>
                </a:extLst>
              </a:tr>
            </a:tbl>
          </a:graphicData>
        </a:graphic>
      </p:graphicFrame>
      <p:graphicFrame>
        <p:nvGraphicFramePr>
          <p:cNvPr id="39" name="Table 2">
            <a:extLst>
              <a:ext uri="{FF2B5EF4-FFF2-40B4-BE49-F238E27FC236}">
                <a16:creationId xmlns:a16="http://schemas.microsoft.com/office/drawing/2014/main" id="{45CDAD9D-187A-4047-B2FB-76F8DC1E4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317190"/>
              </p:ext>
            </p:extLst>
          </p:nvPr>
        </p:nvGraphicFramePr>
        <p:xfrm>
          <a:off x="5972175" y="4958851"/>
          <a:ext cx="288000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00804906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37893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92449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3415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86264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1DAB54D-5BC0-4574-A61D-0B893D1D0148}"/>
              </a:ext>
            </a:extLst>
          </p:cNvPr>
          <p:cNvSpPr txBox="1"/>
          <p:nvPr/>
        </p:nvSpPr>
        <p:spPr>
          <a:xfrm>
            <a:off x="225000" y="5778701"/>
            <a:ext cx="640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D563509-BE32-45B5-983D-57F88C0E75DC}"/>
              </a:ext>
            </a:extLst>
          </p:cNvPr>
          <p:cNvSpPr txBox="1"/>
          <p:nvPr/>
        </p:nvSpPr>
        <p:spPr>
          <a:xfrm>
            <a:off x="225000" y="8626676"/>
            <a:ext cx="6408000" cy="5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458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6A78B5B-D611-4D09-AEEE-B09C1BAA4774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Decimals as Fractions Worksheet</dc:title>
  <dc:creator>Sian Stebbings</dc:creator>
  <cp:lastModifiedBy>Sue Chattoe</cp:lastModifiedBy>
  <cp:revision>9</cp:revision>
  <dcterms:created xsi:type="dcterms:W3CDTF">2018-10-23T11:51:23Z</dcterms:created>
  <dcterms:modified xsi:type="dcterms:W3CDTF">2020-05-07T08:05:03Z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