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6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ndsay Grix" initials="LG" lastIdx="1" clrIdx="0">
    <p:extLst>
      <p:ext uri="{19B8F6BF-5375-455C-9EA6-DF929625EA0E}">
        <p15:presenceInfo xmlns:p15="http://schemas.microsoft.com/office/powerpoint/2012/main" userId="Lindsay Grix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3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58"/>
    <p:restoredTop sz="94539"/>
  </p:normalViewPr>
  <p:slideViewPr>
    <p:cSldViewPr snapToGrid="0">
      <p:cViewPr>
        <p:scale>
          <a:sx n="44" d="100"/>
          <a:sy n="44" d="100"/>
        </p:scale>
        <p:origin x="24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050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6D12664D-C4B6-4873-95BE-70DD6CCBD7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82AC178-BA0F-460E-A012-0AFED0AB5819}"/>
              </a:ext>
            </a:extLst>
          </p:cNvPr>
          <p:cNvSpPr txBox="1"/>
          <p:nvPr/>
        </p:nvSpPr>
        <p:spPr>
          <a:xfrm>
            <a:off x="283029" y="8469085"/>
            <a:ext cx="6248400" cy="64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1775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50EEBFD-3DB6-4960-86F1-D4053FFA5B8F}"/>
</file>

<file path=customXml/itemProps2.xml><?xml version="1.0" encoding="utf-8"?>
<ds:datastoreItem xmlns:ds="http://schemas.openxmlformats.org/officeDocument/2006/customXml" ds:itemID="{EE759B5E-B001-436F-86B7-489A2C6A39DF}">
  <ds:schemaRefs>
    <ds:schemaRef ds:uri="http://schemas.microsoft.com/office/infopath/2007/PartnerControls"/>
    <ds:schemaRef ds:uri="86144f90-c7b6-48d0-aae5-f5e9e48cc3df"/>
    <ds:schemaRef ds:uri="http://purl.org/dc/elements/1.1/"/>
    <ds:schemaRef ds:uri="http://schemas.microsoft.com/office/2006/metadata/properties"/>
    <ds:schemaRef ds:uri="0f0ae0ff-29c4-4766-b250-c1a9bee8d430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3639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6 Adverbs Worksheet</dc:title>
  <dc:creator>Sian Stebbings</dc:creator>
  <cp:lastModifiedBy>Davina Szilvasy</cp:lastModifiedBy>
  <cp:revision>127</cp:revision>
  <dcterms:created xsi:type="dcterms:W3CDTF">2018-10-23T11:51:23Z</dcterms:created>
  <dcterms:modified xsi:type="dcterms:W3CDTF">2020-04-17T13:34:39Z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  <property fmtid="{D5CDD505-2E9C-101B-9397-08002B2CF9AE}" pid="5" name="AuthorIds_UIVersion_6144">
    <vt:lpwstr>54</vt:lpwstr>
  </property>
</Properties>
</file>