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CCFF"/>
    <a:srgbClr val="FF66F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7B5E2-F94B-40C7-8ABF-F8A5CF39CD31}" v="2" dt="2020-04-26T17:17:56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595"/>
  </p:normalViewPr>
  <p:slideViewPr>
    <p:cSldViewPr snapToGrid="0">
      <p:cViewPr varScale="1">
        <p:scale>
          <a:sx n="41" d="100"/>
          <a:sy n="41" d="100"/>
        </p:scale>
        <p:origin x="1740" y="3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EC67B5E2-F94B-40C7-8ABF-F8A5CF39CD31}"/>
    <pc:docChg chg="modSld">
      <pc:chgData name="Siàn Stebbings" userId="e14ea2a2-07d0-4302-97b9-16dc822a37cc" providerId="ADAL" clId="{EC67B5E2-F94B-40C7-8ABF-F8A5CF39CD31}" dt="2020-04-26T17:17:56.417" v="1"/>
      <pc:docMkLst>
        <pc:docMk/>
      </pc:docMkLst>
      <pc:sldChg chg="setBg">
        <pc:chgData name="Siàn Stebbings" userId="e14ea2a2-07d0-4302-97b9-16dc822a37cc" providerId="ADAL" clId="{EC67B5E2-F94B-40C7-8ABF-F8A5CF39CD31}" dt="2020-04-26T17:17:56.417" v="1"/>
        <pc:sldMkLst>
          <pc:docMk/>
          <pc:sldMk cId="4100465408" sldId="388"/>
        </pc:sldMkLst>
      </pc:sldChg>
    </pc:docChg>
  </pc:docChgLst>
  <pc:docChgLst>
    <pc:chgData name="Sue Chattoe" userId="741ab44a-d9c5-47bd-b16d-18b656618870" providerId="ADAL" clId="{DA6A777F-16D3-4D3A-BF54-89063D1EC6F5}"/>
    <pc:docChg chg="custSel addSld delSld modSld">
      <pc:chgData name="Sue Chattoe" userId="741ab44a-d9c5-47bd-b16d-18b656618870" providerId="ADAL" clId="{DA6A777F-16D3-4D3A-BF54-89063D1EC6F5}" dt="2020-04-23T09:40:23.346" v="202" actId="47"/>
      <pc:docMkLst>
        <pc:docMk/>
      </pc:docMkLst>
      <pc:sldChg chg="addSp delSp modSp del mod setBg">
        <pc:chgData name="Sue Chattoe" userId="741ab44a-d9c5-47bd-b16d-18b656618870" providerId="ADAL" clId="{DA6A777F-16D3-4D3A-BF54-89063D1EC6F5}" dt="2020-04-23T09:31:28.343" v="84" actId="47"/>
        <pc:sldMkLst>
          <pc:docMk/>
          <pc:sldMk cId="1521181837" sldId="386"/>
        </pc:sldMkLst>
        <pc:spChg chg="del">
          <ac:chgData name="Sue Chattoe" userId="741ab44a-d9c5-47bd-b16d-18b656618870" providerId="ADAL" clId="{DA6A777F-16D3-4D3A-BF54-89063D1EC6F5}" dt="2020-04-23T09:24:58.180" v="3" actId="478"/>
          <ac:spMkLst>
            <pc:docMk/>
            <pc:sldMk cId="1521181837" sldId="386"/>
            <ac:spMk id="2" creationId="{781E9C1E-58D8-4CF0-BA90-C7D34E806A75}"/>
          </ac:spMkLst>
        </pc:spChg>
        <pc:spChg chg="add del mod">
          <ac:chgData name="Sue Chattoe" userId="741ab44a-d9c5-47bd-b16d-18b656618870" providerId="ADAL" clId="{DA6A777F-16D3-4D3A-BF54-89063D1EC6F5}" dt="2020-04-23T09:31:19.401" v="82" actId="21"/>
          <ac:spMkLst>
            <pc:docMk/>
            <pc:sldMk cId="1521181837" sldId="386"/>
            <ac:spMk id="3" creationId="{9C7E4678-187E-4F12-B79E-139B2A931FBC}"/>
          </ac:spMkLst>
        </pc:spChg>
        <pc:spChg chg="del">
          <ac:chgData name="Sue Chattoe" userId="741ab44a-d9c5-47bd-b16d-18b656618870" providerId="ADAL" clId="{DA6A777F-16D3-4D3A-BF54-89063D1EC6F5}" dt="2020-04-23T09:25:31.824" v="20" actId="478"/>
          <ac:spMkLst>
            <pc:docMk/>
            <pc:sldMk cId="1521181837" sldId="386"/>
            <ac:spMk id="7" creationId="{203D9A7F-62E8-4162-945C-796B4CA2FC17}"/>
          </ac:spMkLst>
        </pc:spChg>
        <pc:spChg chg="del">
          <ac:chgData name="Sue Chattoe" userId="741ab44a-d9c5-47bd-b16d-18b656618870" providerId="ADAL" clId="{DA6A777F-16D3-4D3A-BF54-89063D1EC6F5}" dt="2020-04-23T09:24:51.839" v="2" actId="478"/>
          <ac:spMkLst>
            <pc:docMk/>
            <pc:sldMk cId="1521181837" sldId="386"/>
            <ac:spMk id="21" creationId="{B3D204D0-43B1-44B6-822D-802998483827}"/>
          </ac:spMkLst>
        </pc:spChg>
        <pc:spChg chg="del">
          <ac:chgData name="Sue Chattoe" userId="741ab44a-d9c5-47bd-b16d-18b656618870" providerId="ADAL" clId="{DA6A777F-16D3-4D3A-BF54-89063D1EC6F5}" dt="2020-04-23T09:24:51.839" v="2" actId="478"/>
          <ac:spMkLst>
            <pc:docMk/>
            <pc:sldMk cId="1521181837" sldId="386"/>
            <ac:spMk id="25" creationId="{763335B1-AC48-4A92-A170-5F664F0B6211}"/>
          </ac:spMkLst>
        </pc:spChg>
        <pc:spChg chg="del">
          <ac:chgData name="Sue Chattoe" userId="741ab44a-d9c5-47bd-b16d-18b656618870" providerId="ADAL" clId="{DA6A777F-16D3-4D3A-BF54-89063D1EC6F5}" dt="2020-04-23T09:24:51.839" v="2" actId="478"/>
          <ac:spMkLst>
            <pc:docMk/>
            <pc:sldMk cId="1521181837" sldId="386"/>
            <ac:spMk id="26" creationId="{B7D70A5C-FEB6-4BBC-8798-83970A6E5A42}"/>
          </ac:spMkLst>
        </pc:spChg>
        <pc:spChg chg="del">
          <ac:chgData name="Sue Chattoe" userId="741ab44a-d9c5-47bd-b16d-18b656618870" providerId="ADAL" clId="{DA6A777F-16D3-4D3A-BF54-89063D1EC6F5}" dt="2020-04-23T09:25:05.474" v="4" actId="478"/>
          <ac:spMkLst>
            <pc:docMk/>
            <pc:sldMk cId="1521181837" sldId="386"/>
            <ac:spMk id="27" creationId="{B0E10B79-D446-4483-A781-FBD30F37772A}"/>
          </ac:spMkLst>
        </pc:spChg>
        <pc:spChg chg="del">
          <ac:chgData name="Sue Chattoe" userId="741ab44a-d9c5-47bd-b16d-18b656618870" providerId="ADAL" clId="{DA6A777F-16D3-4D3A-BF54-89063D1EC6F5}" dt="2020-04-23T09:24:58.180" v="3" actId="478"/>
          <ac:spMkLst>
            <pc:docMk/>
            <pc:sldMk cId="1521181837" sldId="386"/>
            <ac:spMk id="36" creationId="{C1354DBD-15FE-4A81-9858-8C07EA8BC957}"/>
          </ac:spMkLst>
        </pc:spChg>
        <pc:spChg chg="del">
          <ac:chgData name="Sue Chattoe" userId="741ab44a-d9c5-47bd-b16d-18b656618870" providerId="ADAL" clId="{DA6A777F-16D3-4D3A-BF54-89063D1EC6F5}" dt="2020-04-23T09:24:58.180" v="3" actId="478"/>
          <ac:spMkLst>
            <pc:docMk/>
            <pc:sldMk cId="1521181837" sldId="386"/>
            <ac:spMk id="38" creationId="{7D836A98-C085-4B45-A630-C6EC8F704775}"/>
          </ac:spMkLst>
        </pc:spChg>
        <pc:spChg chg="del mod">
          <ac:chgData name="Sue Chattoe" userId="741ab44a-d9c5-47bd-b16d-18b656618870" providerId="ADAL" clId="{DA6A777F-16D3-4D3A-BF54-89063D1EC6F5}" dt="2020-04-23T09:25:18.706" v="10" actId="478"/>
          <ac:spMkLst>
            <pc:docMk/>
            <pc:sldMk cId="1521181837" sldId="386"/>
            <ac:spMk id="40" creationId="{B680E403-F91D-4DCC-8008-13DCC4C95957}"/>
          </ac:spMkLst>
        </pc:spChg>
        <pc:spChg chg="del">
          <ac:chgData name="Sue Chattoe" userId="741ab44a-d9c5-47bd-b16d-18b656618870" providerId="ADAL" clId="{DA6A777F-16D3-4D3A-BF54-89063D1EC6F5}" dt="2020-04-23T09:25:14.178" v="7" actId="478"/>
          <ac:spMkLst>
            <pc:docMk/>
            <pc:sldMk cId="1521181837" sldId="386"/>
            <ac:spMk id="43" creationId="{0652875E-45FD-478A-B7EA-E243EEA2219A}"/>
          </ac:spMkLst>
        </pc:spChg>
        <pc:spChg chg="del">
          <ac:chgData name="Sue Chattoe" userId="741ab44a-d9c5-47bd-b16d-18b656618870" providerId="ADAL" clId="{DA6A777F-16D3-4D3A-BF54-89063D1EC6F5}" dt="2020-04-23T09:25:23.402" v="14" actId="478"/>
          <ac:spMkLst>
            <pc:docMk/>
            <pc:sldMk cId="1521181837" sldId="386"/>
            <ac:spMk id="58" creationId="{0F720C82-918B-4AD0-8BEE-92106034E9F4}"/>
          </ac:spMkLst>
        </pc:spChg>
        <pc:spChg chg="del mod">
          <ac:chgData name="Sue Chattoe" userId="741ab44a-d9c5-47bd-b16d-18b656618870" providerId="ADAL" clId="{DA6A777F-16D3-4D3A-BF54-89063D1EC6F5}" dt="2020-04-23T09:25:21.788" v="13" actId="478"/>
          <ac:spMkLst>
            <pc:docMk/>
            <pc:sldMk cId="1521181837" sldId="386"/>
            <ac:spMk id="61" creationId="{3635DA2F-D6CF-477B-B69B-D220509A16B5}"/>
          </ac:spMkLst>
        </pc:spChg>
        <pc:grpChg chg="del">
          <ac:chgData name="Sue Chattoe" userId="741ab44a-d9c5-47bd-b16d-18b656618870" providerId="ADAL" clId="{DA6A777F-16D3-4D3A-BF54-89063D1EC6F5}" dt="2020-04-23T09:25:12.201" v="6" actId="478"/>
          <ac:grpSpMkLst>
            <pc:docMk/>
            <pc:sldMk cId="1521181837" sldId="386"/>
            <ac:grpSpMk id="44" creationId="{024F4907-5254-48B6-97B4-674E0B733940}"/>
          </ac:grpSpMkLst>
        </pc:grpChg>
        <pc:graphicFrameChg chg="del">
          <ac:chgData name="Sue Chattoe" userId="741ab44a-d9c5-47bd-b16d-18b656618870" providerId="ADAL" clId="{DA6A777F-16D3-4D3A-BF54-89063D1EC6F5}" dt="2020-04-23T09:25:27.502" v="17" actId="478"/>
          <ac:graphicFrameMkLst>
            <pc:docMk/>
            <pc:sldMk cId="1521181837" sldId="386"/>
            <ac:graphicFrameMk id="5" creationId="{7F0C8E0B-5DBD-43CE-B69C-376A46C6124C}"/>
          </ac:graphicFrameMkLst>
        </pc:graphicFrameChg>
        <pc:graphicFrameChg chg="del">
          <ac:chgData name="Sue Chattoe" userId="741ab44a-d9c5-47bd-b16d-18b656618870" providerId="ADAL" clId="{DA6A777F-16D3-4D3A-BF54-89063D1EC6F5}" dt="2020-04-23T09:24:43.486" v="1" actId="478"/>
          <ac:graphicFrameMkLst>
            <pc:docMk/>
            <pc:sldMk cId="1521181837" sldId="386"/>
            <ac:graphicFrameMk id="37" creationId="{895D5D55-1BDC-4187-ADE1-E5F9BB1590E2}"/>
          </ac:graphicFrameMkLst>
        </pc:graphicFrameChg>
        <pc:graphicFrameChg chg="del">
          <ac:chgData name="Sue Chattoe" userId="741ab44a-d9c5-47bd-b16d-18b656618870" providerId="ADAL" clId="{DA6A777F-16D3-4D3A-BF54-89063D1EC6F5}" dt="2020-04-23T09:24:38.870" v="0" actId="478"/>
          <ac:graphicFrameMkLst>
            <pc:docMk/>
            <pc:sldMk cId="1521181837" sldId="386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DA6A777F-16D3-4D3A-BF54-89063D1EC6F5}" dt="2020-04-23T09:24:43.486" v="1" actId="478"/>
          <ac:graphicFrameMkLst>
            <pc:docMk/>
            <pc:sldMk cId="1521181837" sldId="386"/>
            <ac:graphicFrameMk id="42" creationId="{12F70BF0-76C1-46EA-AB03-2C50D241AB24}"/>
          </ac:graphicFrameMkLst>
        </pc:graphicFrameChg>
        <pc:graphicFrameChg chg="del mod">
          <ac:chgData name="Sue Chattoe" userId="741ab44a-d9c5-47bd-b16d-18b656618870" providerId="ADAL" clId="{DA6A777F-16D3-4D3A-BF54-89063D1EC6F5}" dt="2020-04-23T09:25:25.841" v="16" actId="478"/>
          <ac:graphicFrameMkLst>
            <pc:docMk/>
            <pc:sldMk cId="1521181837" sldId="386"/>
            <ac:graphicFrameMk id="45" creationId="{DECB76E1-611C-4E89-AA08-22A96EDCE740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7.337" v="5" actId="478"/>
          <ac:graphicFrameMkLst>
            <pc:docMk/>
            <pc:sldMk cId="1521181837" sldId="386"/>
            <ac:graphicFrameMk id="50" creationId="{AC8BDA29-0C14-4069-9D63-DCC7B5E03E21}"/>
          </ac:graphicFrameMkLst>
        </pc:graphicFrameChg>
        <pc:graphicFrameChg chg="del">
          <ac:chgData name="Sue Chattoe" userId="741ab44a-d9c5-47bd-b16d-18b656618870" providerId="ADAL" clId="{DA6A777F-16D3-4D3A-BF54-89063D1EC6F5}" dt="2020-04-23T09:24:43.486" v="1" actId="478"/>
          <ac:graphicFrameMkLst>
            <pc:docMk/>
            <pc:sldMk cId="1521181837" sldId="386"/>
            <ac:graphicFrameMk id="51" creationId="{56217A70-2E00-4E15-B622-38B0E7C8A70A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5.474" v="4" actId="478"/>
          <ac:graphicFrameMkLst>
            <pc:docMk/>
            <pc:sldMk cId="1521181837" sldId="386"/>
            <ac:graphicFrameMk id="60" creationId="{47571FF3-771D-4A58-AE40-9F83AD3A2E56}"/>
          </ac:graphicFrameMkLst>
        </pc:graphicFrameChg>
        <pc:graphicFrameChg chg="del modGraphic">
          <ac:chgData name="Sue Chattoe" userId="741ab44a-d9c5-47bd-b16d-18b656618870" providerId="ADAL" clId="{DA6A777F-16D3-4D3A-BF54-89063D1EC6F5}" dt="2020-04-23T09:25:29.497" v="18" actId="478"/>
          <ac:graphicFrameMkLst>
            <pc:docMk/>
            <pc:sldMk cId="1521181837" sldId="386"/>
            <ac:graphicFrameMk id="63" creationId="{6698670D-575A-4622-A945-4C78648E9231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5.474" v="4" actId="478"/>
          <ac:graphicFrameMkLst>
            <pc:docMk/>
            <pc:sldMk cId="1521181837" sldId="386"/>
            <ac:graphicFrameMk id="66" creationId="{CC3F7AF2-4FCF-414F-BCF5-A2F755AFEF20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5.474" v="4" actId="478"/>
          <ac:graphicFrameMkLst>
            <pc:docMk/>
            <pc:sldMk cId="1521181837" sldId="386"/>
            <ac:graphicFrameMk id="70" creationId="{338A014F-7BBA-42B3-9394-398E318929BA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5.474" v="4" actId="478"/>
          <ac:graphicFrameMkLst>
            <pc:docMk/>
            <pc:sldMk cId="1521181837" sldId="386"/>
            <ac:graphicFrameMk id="72" creationId="{28D35851-145F-48DF-ABCD-FEEA82957177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5.474" v="4" actId="478"/>
          <ac:graphicFrameMkLst>
            <pc:docMk/>
            <pc:sldMk cId="1521181837" sldId="386"/>
            <ac:graphicFrameMk id="80" creationId="{B0C48E28-FB95-4345-9E80-7DF59867E11A}"/>
          </ac:graphicFrameMkLst>
        </pc:graphicFrameChg>
        <pc:graphicFrameChg chg="del">
          <ac:chgData name="Sue Chattoe" userId="741ab44a-d9c5-47bd-b16d-18b656618870" providerId="ADAL" clId="{DA6A777F-16D3-4D3A-BF54-89063D1EC6F5}" dt="2020-04-23T09:25:05.474" v="4" actId="478"/>
          <ac:graphicFrameMkLst>
            <pc:docMk/>
            <pc:sldMk cId="1521181837" sldId="386"/>
            <ac:graphicFrameMk id="90" creationId="{31E33FCE-1C92-4E0A-BE2E-D41D76768CC8}"/>
          </ac:graphicFrameMkLst>
        </pc:graphicFrameChg>
        <pc:picChg chg="del">
          <ac:chgData name="Sue Chattoe" userId="741ab44a-d9c5-47bd-b16d-18b656618870" providerId="ADAL" clId="{DA6A777F-16D3-4D3A-BF54-89063D1EC6F5}" dt="2020-04-23T09:25:30.441" v="19" actId="478"/>
          <ac:picMkLst>
            <pc:docMk/>
            <pc:sldMk cId="1521181837" sldId="386"/>
            <ac:picMk id="56" creationId="{9D45D239-1EA6-42F8-B971-CFD680460A3A}"/>
          </ac:picMkLst>
        </pc:picChg>
        <pc:picChg chg="del">
          <ac:chgData name="Sue Chattoe" userId="741ab44a-d9c5-47bd-b16d-18b656618870" providerId="ADAL" clId="{DA6A777F-16D3-4D3A-BF54-89063D1EC6F5}" dt="2020-04-23T09:25:19.840" v="11" actId="478"/>
          <ac:picMkLst>
            <pc:docMk/>
            <pc:sldMk cId="1521181837" sldId="386"/>
            <ac:picMk id="57" creationId="{3456A123-276F-4555-86FF-64A27FB06CE6}"/>
          </ac:picMkLst>
        </pc:picChg>
      </pc:sldChg>
      <pc:sldChg chg="addSp delSp modSp del mod">
        <pc:chgData name="Sue Chattoe" userId="741ab44a-d9c5-47bd-b16d-18b656618870" providerId="ADAL" clId="{DA6A777F-16D3-4D3A-BF54-89063D1EC6F5}" dt="2020-04-23T09:40:23.346" v="202" actId="47"/>
        <pc:sldMkLst>
          <pc:docMk/>
          <pc:sldMk cId="3857287131" sldId="387"/>
        </pc:sldMkLst>
        <pc:spChg chg="del">
          <ac:chgData name="Sue Chattoe" userId="741ab44a-d9c5-47bd-b16d-18b656618870" providerId="ADAL" clId="{DA6A777F-16D3-4D3A-BF54-89063D1EC6F5}" dt="2020-04-23T09:30:24.394" v="79" actId="478"/>
          <ac:spMkLst>
            <pc:docMk/>
            <pc:sldMk cId="3857287131" sldId="387"/>
            <ac:spMk id="2" creationId="{781E9C1E-58D8-4CF0-BA90-C7D34E806A75}"/>
          </ac:spMkLst>
        </pc:spChg>
        <pc:spChg chg="add del mod">
          <ac:chgData name="Sue Chattoe" userId="741ab44a-d9c5-47bd-b16d-18b656618870" providerId="ADAL" clId="{DA6A777F-16D3-4D3A-BF54-89063D1EC6F5}" dt="2020-04-23T09:34:41.070" v="123" actId="21"/>
          <ac:spMkLst>
            <pc:docMk/>
            <pc:sldMk cId="3857287131" sldId="387"/>
            <ac:spMk id="35" creationId="{DD76B473-9F62-477C-83AE-A3A29383229F}"/>
          </ac:spMkLst>
        </pc:spChg>
        <pc:spChg chg="del">
          <ac:chgData name="Sue Chattoe" userId="741ab44a-d9c5-47bd-b16d-18b656618870" providerId="ADAL" clId="{DA6A777F-16D3-4D3A-BF54-89063D1EC6F5}" dt="2020-04-23T09:30:26.144" v="80" actId="478"/>
          <ac:spMkLst>
            <pc:docMk/>
            <pc:sldMk cId="3857287131" sldId="387"/>
            <ac:spMk id="36" creationId="{C1354DBD-15FE-4A81-9858-8C07EA8BC957}"/>
          </ac:spMkLst>
        </pc:spChg>
        <pc:spChg chg="del">
          <ac:chgData name="Sue Chattoe" userId="741ab44a-d9c5-47bd-b16d-18b656618870" providerId="ADAL" clId="{DA6A777F-16D3-4D3A-BF54-89063D1EC6F5}" dt="2020-04-23T09:30:30.233" v="81" actId="478"/>
          <ac:spMkLst>
            <pc:docMk/>
            <pc:sldMk cId="3857287131" sldId="387"/>
            <ac:spMk id="38" creationId="{7D836A98-C085-4B45-A630-C6EC8F704775}"/>
          </ac:spMkLst>
        </pc:spChg>
        <pc:spChg chg="add del mod">
          <ac:chgData name="Sue Chattoe" userId="741ab44a-d9c5-47bd-b16d-18b656618870" providerId="ADAL" clId="{DA6A777F-16D3-4D3A-BF54-89063D1EC6F5}" dt="2020-04-23T09:34:41.070" v="123" actId="21"/>
          <ac:spMkLst>
            <pc:docMk/>
            <pc:sldMk cId="3857287131" sldId="387"/>
            <ac:spMk id="39" creationId="{51F9A525-BC55-4DCB-A7AD-9E2AC75617B9}"/>
          </ac:spMkLst>
        </pc:spChg>
        <pc:spChg chg="add del mod">
          <ac:chgData name="Sue Chattoe" userId="741ab44a-d9c5-47bd-b16d-18b656618870" providerId="ADAL" clId="{DA6A777F-16D3-4D3A-BF54-89063D1EC6F5}" dt="2020-04-23T09:34:41.070" v="123" actId="21"/>
          <ac:spMkLst>
            <pc:docMk/>
            <pc:sldMk cId="3857287131" sldId="387"/>
            <ac:spMk id="52" creationId="{3D10F49E-5357-466F-8991-10036F61E826}"/>
          </ac:spMkLst>
        </pc:spChg>
      </pc:sldChg>
      <pc:sldChg chg="addSp delSp modSp add mod setBg">
        <pc:chgData name="Sue Chattoe" userId="741ab44a-d9c5-47bd-b16d-18b656618870" providerId="ADAL" clId="{DA6A777F-16D3-4D3A-BF54-89063D1EC6F5}" dt="2020-04-23T09:36:47.267" v="201" actId="1035"/>
        <pc:sldMkLst>
          <pc:docMk/>
          <pc:sldMk cId="4100465408" sldId="388"/>
        </pc:sldMkLst>
        <pc:spChg chg="del">
          <ac:chgData name="Sue Chattoe" userId="741ab44a-d9c5-47bd-b16d-18b656618870" providerId="ADAL" clId="{DA6A777F-16D3-4D3A-BF54-89063D1EC6F5}" dt="2020-04-23T09:32:06.583" v="92" actId="478"/>
          <ac:spMkLst>
            <pc:docMk/>
            <pc:sldMk cId="4100465408" sldId="388"/>
            <ac:spMk id="7" creationId="{203D9A7F-62E8-4162-945C-796B4CA2FC17}"/>
          </ac:spMkLst>
        </pc:spChg>
        <pc:spChg chg="del">
          <ac:chgData name="Sue Chattoe" userId="741ab44a-d9c5-47bd-b16d-18b656618870" providerId="ADAL" clId="{DA6A777F-16D3-4D3A-BF54-89063D1EC6F5}" dt="2020-04-23T09:32:22.346" v="94" actId="478"/>
          <ac:spMkLst>
            <pc:docMk/>
            <pc:sldMk cId="4100465408" sldId="388"/>
            <ac:spMk id="21" creationId="{B3D204D0-43B1-44B6-822D-802998483827}"/>
          </ac:spMkLst>
        </pc:spChg>
        <pc:spChg chg="del">
          <ac:chgData name="Sue Chattoe" userId="741ab44a-d9c5-47bd-b16d-18b656618870" providerId="ADAL" clId="{DA6A777F-16D3-4D3A-BF54-89063D1EC6F5}" dt="2020-04-23T09:32:22.346" v="94" actId="478"/>
          <ac:spMkLst>
            <pc:docMk/>
            <pc:sldMk cId="4100465408" sldId="388"/>
            <ac:spMk id="25" creationId="{763335B1-AC48-4A92-A170-5F664F0B6211}"/>
          </ac:spMkLst>
        </pc:spChg>
        <pc:spChg chg="del">
          <ac:chgData name="Sue Chattoe" userId="741ab44a-d9c5-47bd-b16d-18b656618870" providerId="ADAL" clId="{DA6A777F-16D3-4D3A-BF54-89063D1EC6F5}" dt="2020-04-23T09:32:22.346" v="94" actId="478"/>
          <ac:spMkLst>
            <pc:docMk/>
            <pc:sldMk cId="4100465408" sldId="388"/>
            <ac:spMk id="26" creationId="{B7D70A5C-FEB6-4BBC-8798-83970A6E5A42}"/>
          </ac:spMkLst>
        </pc:spChg>
        <pc:spChg chg="del">
          <ac:chgData name="Sue Chattoe" userId="741ab44a-d9c5-47bd-b16d-18b656618870" providerId="ADAL" clId="{DA6A777F-16D3-4D3A-BF54-89063D1EC6F5}" dt="2020-04-23T09:31:43.686" v="87" actId="478"/>
          <ac:spMkLst>
            <pc:docMk/>
            <pc:sldMk cId="4100465408" sldId="388"/>
            <ac:spMk id="27" creationId="{B0E10B79-D446-4483-A781-FBD30F37772A}"/>
          </ac:spMkLst>
        </pc:spChg>
        <pc:spChg chg="add">
          <ac:chgData name="Sue Chattoe" userId="741ab44a-d9c5-47bd-b16d-18b656618870" providerId="ADAL" clId="{DA6A777F-16D3-4D3A-BF54-89063D1EC6F5}" dt="2020-04-23T09:34:43.940" v="124"/>
          <ac:spMkLst>
            <pc:docMk/>
            <pc:sldMk cId="4100465408" sldId="388"/>
            <ac:spMk id="33" creationId="{B87E5EF3-FBD4-48B5-AB24-4D7E462C1FBF}"/>
          </ac:spMkLst>
        </pc:spChg>
        <pc:spChg chg="add">
          <ac:chgData name="Sue Chattoe" userId="741ab44a-d9c5-47bd-b16d-18b656618870" providerId="ADAL" clId="{DA6A777F-16D3-4D3A-BF54-89063D1EC6F5}" dt="2020-04-23T09:34:43.940" v="124"/>
          <ac:spMkLst>
            <pc:docMk/>
            <pc:sldMk cId="4100465408" sldId="388"/>
            <ac:spMk id="34" creationId="{BC80092A-BF6F-4C59-99B3-EAB837CED0E8}"/>
          </ac:spMkLst>
        </pc:spChg>
        <pc:spChg chg="del">
          <ac:chgData name="Sue Chattoe" userId="741ab44a-d9c5-47bd-b16d-18b656618870" providerId="ADAL" clId="{DA6A777F-16D3-4D3A-BF54-89063D1EC6F5}" dt="2020-04-23T09:32:27.504" v="95" actId="478"/>
          <ac:spMkLst>
            <pc:docMk/>
            <pc:sldMk cId="4100465408" sldId="388"/>
            <ac:spMk id="35" creationId="{DD76B473-9F62-477C-83AE-A3A29383229F}"/>
          </ac:spMkLst>
        </pc:spChg>
        <pc:spChg chg="add">
          <ac:chgData name="Sue Chattoe" userId="741ab44a-d9c5-47bd-b16d-18b656618870" providerId="ADAL" clId="{DA6A777F-16D3-4D3A-BF54-89063D1EC6F5}" dt="2020-04-23T09:34:43.940" v="124"/>
          <ac:spMkLst>
            <pc:docMk/>
            <pc:sldMk cId="4100465408" sldId="388"/>
            <ac:spMk id="36" creationId="{4B2D5A41-64BB-42FA-8E9A-1195DE1ABD8B}"/>
          </ac:spMkLst>
        </pc:spChg>
        <pc:spChg chg="add mod">
          <ac:chgData name="Sue Chattoe" userId="741ab44a-d9c5-47bd-b16d-18b656618870" providerId="ADAL" clId="{DA6A777F-16D3-4D3A-BF54-89063D1EC6F5}" dt="2020-04-23T09:36:47.267" v="201" actId="1035"/>
          <ac:spMkLst>
            <pc:docMk/>
            <pc:sldMk cId="4100465408" sldId="388"/>
            <ac:spMk id="38" creationId="{60B0C891-1515-4CD7-8606-EB90E5DE8A98}"/>
          </ac:spMkLst>
        </pc:spChg>
        <pc:spChg chg="del">
          <ac:chgData name="Sue Chattoe" userId="741ab44a-d9c5-47bd-b16d-18b656618870" providerId="ADAL" clId="{DA6A777F-16D3-4D3A-BF54-89063D1EC6F5}" dt="2020-04-23T09:32:06.583" v="92" actId="478"/>
          <ac:spMkLst>
            <pc:docMk/>
            <pc:sldMk cId="4100465408" sldId="388"/>
            <ac:spMk id="40" creationId="{B680E403-F91D-4DCC-8008-13DCC4C95957}"/>
          </ac:spMkLst>
        </pc:spChg>
        <pc:spChg chg="del mod">
          <ac:chgData name="Sue Chattoe" userId="741ab44a-d9c5-47bd-b16d-18b656618870" providerId="ADAL" clId="{DA6A777F-16D3-4D3A-BF54-89063D1EC6F5}" dt="2020-04-23T09:32:06.583" v="92" actId="478"/>
          <ac:spMkLst>
            <pc:docMk/>
            <pc:sldMk cId="4100465408" sldId="388"/>
            <ac:spMk id="43" creationId="{0652875E-45FD-478A-B7EA-E243EEA2219A}"/>
          </ac:spMkLst>
        </pc:spChg>
        <pc:spChg chg="del">
          <ac:chgData name="Sue Chattoe" userId="741ab44a-d9c5-47bd-b16d-18b656618870" providerId="ADAL" clId="{DA6A777F-16D3-4D3A-BF54-89063D1EC6F5}" dt="2020-04-23T09:31:51.624" v="90" actId="478"/>
          <ac:spMkLst>
            <pc:docMk/>
            <pc:sldMk cId="4100465408" sldId="388"/>
            <ac:spMk id="58" creationId="{0F720C82-918B-4AD0-8BEE-92106034E9F4}"/>
          </ac:spMkLst>
        </pc:spChg>
        <pc:spChg chg="del">
          <ac:chgData name="Sue Chattoe" userId="741ab44a-d9c5-47bd-b16d-18b656618870" providerId="ADAL" clId="{DA6A777F-16D3-4D3A-BF54-89063D1EC6F5}" dt="2020-04-23T09:32:10.606" v="93" actId="478"/>
          <ac:spMkLst>
            <pc:docMk/>
            <pc:sldMk cId="4100465408" sldId="388"/>
            <ac:spMk id="61" creationId="{3635DA2F-D6CF-477B-B69B-D220509A16B5}"/>
          </ac:spMkLst>
        </pc:spChg>
        <pc:grpChg chg="del">
          <ac:chgData name="Sue Chattoe" userId="741ab44a-d9c5-47bd-b16d-18b656618870" providerId="ADAL" clId="{DA6A777F-16D3-4D3A-BF54-89063D1EC6F5}" dt="2020-04-23T09:32:41.886" v="96" actId="478"/>
          <ac:grpSpMkLst>
            <pc:docMk/>
            <pc:sldMk cId="4100465408" sldId="388"/>
            <ac:grpSpMk id="44" creationId="{024F4907-5254-48B6-97B4-674E0B733940}"/>
          </ac:grpSpMkLst>
        </pc:grpChg>
        <pc:graphicFrameChg chg="del">
          <ac:chgData name="Sue Chattoe" userId="741ab44a-d9c5-47bd-b16d-18b656618870" providerId="ADAL" clId="{DA6A777F-16D3-4D3A-BF54-89063D1EC6F5}" dt="2020-04-23T09:32:10.606" v="93" actId="478"/>
          <ac:graphicFrameMkLst>
            <pc:docMk/>
            <pc:sldMk cId="4100465408" sldId="388"/>
            <ac:graphicFrameMk id="5" creationId="{7F0C8E0B-5DBD-43CE-B69C-376A46C6124C}"/>
          </ac:graphicFrameMkLst>
        </pc:graphicFrameChg>
        <pc:graphicFrameChg chg="del">
          <ac:chgData name="Sue Chattoe" userId="741ab44a-d9c5-47bd-b16d-18b656618870" providerId="ADAL" clId="{DA6A777F-16D3-4D3A-BF54-89063D1EC6F5}" dt="2020-04-23T09:32:27.504" v="95" actId="478"/>
          <ac:graphicFrameMkLst>
            <pc:docMk/>
            <pc:sldMk cId="4100465408" sldId="388"/>
            <ac:graphicFrameMk id="37" creationId="{895D5D55-1BDC-4187-ADE1-E5F9BB1590E2}"/>
          </ac:graphicFrameMkLst>
        </pc:graphicFrameChg>
        <pc:graphicFrameChg chg="del modGraphic">
          <ac:chgData name="Sue Chattoe" userId="741ab44a-d9c5-47bd-b16d-18b656618870" providerId="ADAL" clId="{DA6A777F-16D3-4D3A-BF54-89063D1EC6F5}" dt="2020-04-23T09:31:49.487" v="89" actId="478"/>
          <ac:graphicFrameMkLst>
            <pc:docMk/>
            <pc:sldMk cId="4100465408" sldId="388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DA6A777F-16D3-4D3A-BF54-89063D1EC6F5}" dt="2020-04-23T09:32:22.346" v="94" actId="478"/>
          <ac:graphicFrameMkLst>
            <pc:docMk/>
            <pc:sldMk cId="4100465408" sldId="388"/>
            <ac:graphicFrameMk id="42" creationId="{12F70BF0-76C1-46EA-AB03-2C50D241AB24}"/>
          </ac:graphicFrameMkLst>
        </pc:graphicFrameChg>
        <pc:graphicFrameChg chg="del mod">
          <ac:chgData name="Sue Chattoe" userId="741ab44a-d9c5-47bd-b16d-18b656618870" providerId="ADAL" clId="{DA6A777F-16D3-4D3A-BF54-89063D1EC6F5}" dt="2020-04-23T09:32:06.583" v="92" actId="478"/>
          <ac:graphicFrameMkLst>
            <pc:docMk/>
            <pc:sldMk cId="4100465408" sldId="388"/>
            <ac:graphicFrameMk id="45" creationId="{DECB76E1-611C-4E89-AA08-22A96EDCE740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3.686" v="87" actId="478"/>
          <ac:graphicFrameMkLst>
            <pc:docMk/>
            <pc:sldMk cId="4100465408" sldId="388"/>
            <ac:graphicFrameMk id="50" creationId="{AC8BDA29-0C14-4069-9D63-DCC7B5E03E21}"/>
          </ac:graphicFrameMkLst>
        </pc:graphicFrameChg>
        <pc:graphicFrameChg chg="del">
          <ac:chgData name="Sue Chattoe" userId="741ab44a-d9c5-47bd-b16d-18b656618870" providerId="ADAL" clId="{DA6A777F-16D3-4D3A-BF54-89063D1EC6F5}" dt="2020-04-23T09:32:22.346" v="94" actId="478"/>
          <ac:graphicFrameMkLst>
            <pc:docMk/>
            <pc:sldMk cId="4100465408" sldId="388"/>
            <ac:graphicFrameMk id="51" creationId="{56217A70-2E00-4E15-B622-38B0E7C8A70A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3.686" v="87" actId="478"/>
          <ac:graphicFrameMkLst>
            <pc:docMk/>
            <pc:sldMk cId="4100465408" sldId="388"/>
            <ac:graphicFrameMk id="60" creationId="{47571FF3-771D-4A58-AE40-9F83AD3A2E56}"/>
          </ac:graphicFrameMkLst>
        </pc:graphicFrameChg>
        <pc:graphicFrameChg chg="del">
          <ac:chgData name="Sue Chattoe" userId="741ab44a-d9c5-47bd-b16d-18b656618870" providerId="ADAL" clId="{DA6A777F-16D3-4D3A-BF54-89063D1EC6F5}" dt="2020-04-23T09:32:10.606" v="93" actId="478"/>
          <ac:graphicFrameMkLst>
            <pc:docMk/>
            <pc:sldMk cId="4100465408" sldId="388"/>
            <ac:graphicFrameMk id="63" creationId="{6698670D-575A-4622-A945-4C78648E9231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3.686" v="87" actId="478"/>
          <ac:graphicFrameMkLst>
            <pc:docMk/>
            <pc:sldMk cId="4100465408" sldId="388"/>
            <ac:graphicFrameMk id="66" creationId="{CC3F7AF2-4FCF-414F-BCF5-A2F755AFEF20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6.566" v="88" actId="478"/>
          <ac:graphicFrameMkLst>
            <pc:docMk/>
            <pc:sldMk cId="4100465408" sldId="388"/>
            <ac:graphicFrameMk id="70" creationId="{338A014F-7BBA-42B3-9394-398E318929BA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3.686" v="87" actId="478"/>
          <ac:graphicFrameMkLst>
            <pc:docMk/>
            <pc:sldMk cId="4100465408" sldId="388"/>
            <ac:graphicFrameMk id="72" creationId="{28D35851-145F-48DF-ABCD-FEEA82957177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6.566" v="88" actId="478"/>
          <ac:graphicFrameMkLst>
            <pc:docMk/>
            <pc:sldMk cId="4100465408" sldId="388"/>
            <ac:graphicFrameMk id="80" creationId="{B0C48E28-FB95-4345-9E80-7DF59867E11A}"/>
          </ac:graphicFrameMkLst>
        </pc:graphicFrameChg>
        <pc:graphicFrameChg chg="del">
          <ac:chgData name="Sue Chattoe" userId="741ab44a-d9c5-47bd-b16d-18b656618870" providerId="ADAL" clId="{DA6A777F-16D3-4D3A-BF54-89063D1EC6F5}" dt="2020-04-23T09:31:43.686" v="87" actId="478"/>
          <ac:graphicFrameMkLst>
            <pc:docMk/>
            <pc:sldMk cId="4100465408" sldId="388"/>
            <ac:graphicFrameMk id="90" creationId="{31E33FCE-1C92-4E0A-BE2E-D41D76768CC8}"/>
          </ac:graphicFrameMkLst>
        </pc:graphicFrameChg>
        <pc:picChg chg="del mod">
          <ac:chgData name="Sue Chattoe" userId="741ab44a-d9c5-47bd-b16d-18b656618870" providerId="ADAL" clId="{DA6A777F-16D3-4D3A-BF54-89063D1EC6F5}" dt="2020-04-23T09:32:06.583" v="92" actId="478"/>
          <ac:picMkLst>
            <pc:docMk/>
            <pc:sldMk cId="4100465408" sldId="388"/>
            <ac:picMk id="56" creationId="{9D45D239-1EA6-42F8-B971-CFD680460A3A}"/>
          </ac:picMkLst>
        </pc:picChg>
        <pc:picChg chg="del">
          <ac:chgData name="Sue Chattoe" userId="741ab44a-d9c5-47bd-b16d-18b656618870" providerId="ADAL" clId="{DA6A777F-16D3-4D3A-BF54-89063D1EC6F5}" dt="2020-04-23T09:32:06.583" v="92" actId="478"/>
          <ac:picMkLst>
            <pc:docMk/>
            <pc:sldMk cId="4100465408" sldId="388"/>
            <ac:picMk id="57" creationId="{3456A123-276F-4555-86FF-64A27FB06CE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2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B87E5EF3-FBD4-48B5-AB24-4D7E462C1FBF}"/>
              </a:ext>
            </a:extLst>
          </p:cNvPr>
          <p:cNvSpPr txBox="1"/>
          <p:nvPr/>
        </p:nvSpPr>
        <p:spPr>
          <a:xfrm>
            <a:off x="3249000" y="101717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80092A-BF6F-4C59-99B3-EAB837CED0E8}"/>
              </a:ext>
            </a:extLst>
          </p:cNvPr>
          <p:cNvSpPr txBox="1"/>
          <p:nvPr/>
        </p:nvSpPr>
        <p:spPr>
          <a:xfrm>
            <a:off x="3249000" y="186700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2D5A41-64BB-42FA-8E9A-1195DE1ABD8B}"/>
              </a:ext>
            </a:extLst>
          </p:cNvPr>
          <p:cNvSpPr txBox="1"/>
          <p:nvPr/>
        </p:nvSpPr>
        <p:spPr>
          <a:xfrm>
            <a:off x="3249000" y="267812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B0C891-1515-4CD7-8606-EB90E5DE8A98}"/>
              </a:ext>
            </a:extLst>
          </p:cNvPr>
          <p:cNvSpPr txBox="1"/>
          <p:nvPr/>
        </p:nvSpPr>
        <p:spPr>
          <a:xfrm>
            <a:off x="207000" y="8358703"/>
            <a:ext cx="6444000" cy="82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65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86144f90-c7b6-48d0-aae5-f5e9e48cc3d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76B792-A068-4692-BFE3-462CA18F8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Adding Fractions Worksheet</dc:title>
  <dc:creator>Sian Stebbings</dc:creator>
  <cp:lastModifiedBy>Sian Stebbings</cp:lastModifiedBy>
  <cp:revision>5</cp:revision>
  <dcterms:created xsi:type="dcterms:W3CDTF">2018-10-23T11:51:23Z</dcterms:created>
  <dcterms:modified xsi:type="dcterms:W3CDTF">2020-04-26T17:17:58Z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