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425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300"/>
    <a:srgbClr val="0562B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A7D879-C96F-4957-8D4D-07AFE1D30A67}" v="32" dt="2020-04-16T20:45:12.8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546" autoAdjust="0"/>
    <p:restoredTop sz="95101" autoAdjust="0"/>
  </p:normalViewPr>
  <p:slideViewPr>
    <p:cSldViewPr snapToGrid="0">
      <p:cViewPr>
        <p:scale>
          <a:sx n="75" d="100"/>
          <a:sy n="75" d="100"/>
        </p:scale>
        <p:origin x="2578" y="-4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ael Green" userId="89c6f63e-7657-4ad0-8dd4-6f0c32cf62df" providerId="ADAL" clId="{73DF36E7-6120-4D06-9E7E-CEFC87348E14}"/>
    <pc:docChg chg="addSld delSld modSld">
      <pc:chgData name="Rachael Green" userId="89c6f63e-7657-4ad0-8dd4-6f0c32cf62df" providerId="ADAL" clId="{73DF36E7-6120-4D06-9E7E-CEFC87348E14}" dt="2020-04-16T20:45:32.760" v="178" actId="47"/>
      <pc:docMkLst>
        <pc:docMk/>
      </pc:docMkLst>
      <pc:sldChg chg="addSp delSp modSp mod setBg">
        <pc:chgData name="Rachael Green" userId="89c6f63e-7657-4ad0-8dd4-6f0c32cf62df" providerId="ADAL" clId="{73DF36E7-6120-4D06-9E7E-CEFC87348E14}" dt="2020-04-16T20:45:12.853" v="177" actId="465"/>
        <pc:sldMkLst>
          <pc:docMk/>
          <pc:sldMk cId="2525065666" sldId="425"/>
        </pc:sldMkLst>
        <pc:spChg chg="add mod">
          <ac:chgData name="Rachael Green" userId="89c6f63e-7657-4ad0-8dd4-6f0c32cf62df" providerId="ADAL" clId="{73DF36E7-6120-4D06-9E7E-CEFC87348E14}" dt="2020-04-16T20:40:10.071" v="48" actId="1035"/>
          <ac:spMkLst>
            <pc:docMk/>
            <pc:sldMk cId="2525065666" sldId="425"/>
            <ac:spMk id="3" creationId="{DFF4E180-D1A0-4A23-A4E6-39AB059566DB}"/>
          </ac:spMkLst>
        </pc:spChg>
        <pc:spChg chg="add mod">
          <ac:chgData name="Rachael Green" userId="89c6f63e-7657-4ad0-8dd4-6f0c32cf62df" providerId="ADAL" clId="{73DF36E7-6120-4D06-9E7E-CEFC87348E14}" dt="2020-04-16T20:40:10.071" v="48" actId="1035"/>
          <ac:spMkLst>
            <pc:docMk/>
            <pc:sldMk cId="2525065666" sldId="425"/>
            <ac:spMk id="55" creationId="{0EC47BC0-2278-4016-9413-A6F0DC067B74}"/>
          </ac:spMkLst>
        </pc:spChg>
        <pc:spChg chg="add mod">
          <ac:chgData name="Rachael Green" userId="89c6f63e-7657-4ad0-8dd4-6f0c32cf62df" providerId="ADAL" clId="{73DF36E7-6120-4D06-9E7E-CEFC87348E14}" dt="2020-04-16T20:40:10.071" v="48" actId="1035"/>
          <ac:spMkLst>
            <pc:docMk/>
            <pc:sldMk cId="2525065666" sldId="425"/>
            <ac:spMk id="57" creationId="{1910BF5F-90AF-4B6D-9AD2-848706843DDE}"/>
          </ac:spMkLst>
        </pc:spChg>
        <pc:spChg chg="add mod">
          <ac:chgData name="Rachael Green" userId="89c6f63e-7657-4ad0-8dd4-6f0c32cf62df" providerId="ADAL" clId="{73DF36E7-6120-4D06-9E7E-CEFC87348E14}" dt="2020-04-16T20:40:10.071" v="48" actId="1035"/>
          <ac:spMkLst>
            <pc:docMk/>
            <pc:sldMk cId="2525065666" sldId="425"/>
            <ac:spMk id="58" creationId="{EF4B2B4B-CDB4-4521-B63F-08002A2C249F}"/>
          </ac:spMkLst>
        </pc:spChg>
        <pc:spChg chg="add mod">
          <ac:chgData name="Rachael Green" userId="89c6f63e-7657-4ad0-8dd4-6f0c32cf62df" providerId="ADAL" clId="{73DF36E7-6120-4D06-9E7E-CEFC87348E14}" dt="2020-04-16T20:40:10.071" v="48" actId="1035"/>
          <ac:spMkLst>
            <pc:docMk/>
            <pc:sldMk cId="2525065666" sldId="425"/>
            <ac:spMk id="59" creationId="{F7C42225-8D93-4344-AD12-5B82123C3B5A}"/>
          </ac:spMkLst>
        </pc:spChg>
        <pc:spChg chg="add mod">
          <ac:chgData name="Rachael Green" userId="89c6f63e-7657-4ad0-8dd4-6f0c32cf62df" providerId="ADAL" clId="{73DF36E7-6120-4D06-9E7E-CEFC87348E14}" dt="2020-04-16T20:40:10.071" v="48" actId="1035"/>
          <ac:spMkLst>
            <pc:docMk/>
            <pc:sldMk cId="2525065666" sldId="425"/>
            <ac:spMk id="60" creationId="{7072DE34-A217-4C1E-8EFF-D986330556F7}"/>
          </ac:spMkLst>
        </pc:spChg>
        <pc:spChg chg="add mod">
          <ac:chgData name="Rachael Green" userId="89c6f63e-7657-4ad0-8dd4-6f0c32cf62df" providerId="ADAL" clId="{73DF36E7-6120-4D06-9E7E-CEFC87348E14}" dt="2020-04-16T20:40:10.071" v="48" actId="1035"/>
          <ac:spMkLst>
            <pc:docMk/>
            <pc:sldMk cId="2525065666" sldId="425"/>
            <ac:spMk id="63" creationId="{D5AA7744-E41A-4F9C-83F8-7A6F7BAFD02D}"/>
          </ac:spMkLst>
        </pc:spChg>
        <pc:spChg chg="add mod">
          <ac:chgData name="Rachael Green" userId="89c6f63e-7657-4ad0-8dd4-6f0c32cf62df" providerId="ADAL" clId="{73DF36E7-6120-4D06-9E7E-CEFC87348E14}" dt="2020-04-16T20:40:10.071" v="48" actId="1035"/>
          <ac:spMkLst>
            <pc:docMk/>
            <pc:sldMk cId="2525065666" sldId="425"/>
            <ac:spMk id="68" creationId="{5878F717-7B23-4D5A-831B-60423F14A5C9}"/>
          </ac:spMkLst>
        </pc:spChg>
        <pc:spChg chg="add mod">
          <ac:chgData name="Rachael Green" userId="89c6f63e-7657-4ad0-8dd4-6f0c32cf62df" providerId="ADAL" clId="{73DF36E7-6120-4D06-9E7E-CEFC87348E14}" dt="2020-04-16T20:40:10.071" v="48" actId="1035"/>
          <ac:spMkLst>
            <pc:docMk/>
            <pc:sldMk cId="2525065666" sldId="425"/>
            <ac:spMk id="69" creationId="{2F869458-F80E-4B0B-9FBE-F0FD294B1411}"/>
          </ac:spMkLst>
        </pc:spChg>
        <pc:spChg chg="add mod">
          <ac:chgData name="Rachael Green" userId="89c6f63e-7657-4ad0-8dd4-6f0c32cf62df" providerId="ADAL" clId="{73DF36E7-6120-4D06-9E7E-CEFC87348E14}" dt="2020-04-16T20:40:10.071" v="48" actId="1035"/>
          <ac:spMkLst>
            <pc:docMk/>
            <pc:sldMk cId="2525065666" sldId="425"/>
            <ac:spMk id="70" creationId="{4D6A367B-9510-4AF0-88B8-991CE5B60FB0}"/>
          </ac:spMkLst>
        </pc:spChg>
        <pc:spChg chg="add mod">
          <ac:chgData name="Rachael Green" userId="89c6f63e-7657-4ad0-8dd4-6f0c32cf62df" providerId="ADAL" clId="{73DF36E7-6120-4D06-9E7E-CEFC87348E14}" dt="2020-04-16T20:40:10.071" v="48" actId="1035"/>
          <ac:spMkLst>
            <pc:docMk/>
            <pc:sldMk cId="2525065666" sldId="425"/>
            <ac:spMk id="71" creationId="{08D19623-6AD2-47B1-9A3B-C231ABCFE4C6}"/>
          </ac:spMkLst>
        </pc:spChg>
        <pc:spChg chg="add mod">
          <ac:chgData name="Rachael Green" userId="89c6f63e-7657-4ad0-8dd4-6f0c32cf62df" providerId="ADAL" clId="{73DF36E7-6120-4D06-9E7E-CEFC87348E14}" dt="2020-04-16T20:40:10.071" v="48" actId="1035"/>
          <ac:spMkLst>
            <pc:docMk/>
            <pc:sldMk cId="2525065666" sldId="425"/>
            <ac:spMk id="72" creationId="{64927BD4-ACF0-49D6-AB27-9BB533593881}"/>
          </ac:spMkLst>
        </pc:spChg>
        <pc:spChg chg="add mod">
          <ac:chgData name="Rachael Green" userId="89c6f63e-7657-4ad0-8dd4-6f0c32cf62df" providerId="ADAL" clId="{73DF36E7-6120-4D06-9E7E-CEFC87348E14}" dt="2020-04-16T20:40:39.385" v="59" actId="1036"/>
          <ac:spMkLst>
            <pc:docMk/>
            <pc:sldMk cId="2525065666" sldId="425"/>
            <ac:spMk id="73" creationId="{79615E70-7EBA-4DB1-A26B-FF83F0E0C6CE}"/>
          </ac:spMkLst>
        </pc:spChg>
        <pc:spChg chg="add mod">
          <ac:chgData name="Rachael Green" userId="89c6f63e-7657-4ad0-8dd4-6f0c32cf62df" providerId="ADAL" clId="{73DF36E7-6120-4D06-9E7E-CEFC87348E14}" dt="2020-04-16T20:40:39.385" v="59" actId="1036"/>
          <ac:spMkLst>
            <pc:docMk/>
            <pc:sldMk cId="2525065666" sldId="425"/>
            <ac:spMk id="74" creationId="{7F0D4147-BEF0-499B-B99E-CDF7D58B7C72}"/>
          </ac:spMkLst>
        </pc:spChg>
        <pc:spChg chg="add mod">
          <ac:chgData name="Rachael Green" userId="89c6f63e-7657-4ad0-8dd4-6f0c32cf62df" providerId="ADAL" clId="{73DF36E7-6120-4D06-9E7E-CEFC87348E14}" dt="2020-04-16T20:40:39.385" v="59" actId="1036"/>
          <ac:spMkLst>
            <pc:docMk/>
            <pc:sldMk cId="2525065666" sldId="425"/>
            <ac:spMk id="75" creationId="{BFA53FFD-F18D-4D7D-B0F7-3ECB5F5BB745}"/>
          </ac:spMkLst>
        </pc:spChg>
        <pc:spChg chg="add mod">
          <ac:chgData name="Rachael Green" userId="89c6f63e-7657-4ad0-8dd4-6f0c32cf62df" providerId="ADAL" clId="{73DF36E7-6120-4D06-9E7E-CEFC87348E14}" dt="2020-04-16T20:40:39.385" v="59" actId="1036"/>
          <ac:spMkLst>
            <pc:docMk/>
            <pc:sldMk cId="2525065666" sldId="425"/>
            <ac:spMk id="76" creationId="{597D661F-AD96-49B9-918D-D3DEF2D0FCFB}"/>
          </ac:spMkLst>
        </pc:spChg>
        <pc:spChg chg="add mod">
          <ac:chgData name="Rachael Green" userId="89c6f63e-7657-4ad0-8dd4-6f0c32cf62df" providerId="ADAL" clId="{73DF36E7-6120-4D06-9E7E-CEFC87348E14}" dt="2020-04-16T20:40:39.385" v="59" actId="1036"/>
          <ac:spMkLst>
            <pc:docMk/>
            <pc:sldMk cId="2525065666" sldId="425"/>
            <ac:spMk id="77" creationId="{D8624C2A-D856-47DF-A2EA-57E5C3B81AB8}"/>
          </ac:spMkLst>
        </pc:spChg>
        <pc:spChg chg="add mod">
          <ac:chgData name="Rachael Green" userId="89c6f63e-7657-4ad0-8dd4-6f0c32cf62df" providerId="ADAL" clId="{73DF36E7-6120-4D06-9E7E-CEFC87348E14}" dt="2020-04-16T20:40:39.385" v="59" actId="1036"/>
          <ac:spMkLst>
            <pc:docMk/>
            <pc:sldMk cId="2525065666" sldId="425"/>
            <ac:spMk id="78" creationId="{29184BDA-81C3-4654-B412-0C45CC704F5A}"/>
          </ac:spMkLst>
        </pc:spChg>
        <pc:spChg chg="add mod">
          <ac:chgData name="Rachael Green" userId="89c6f63e-7657-4ad0-8dd4-6f0c32cf62df" providerId="ADAL" clId="{73DF36E7-6120-4D06-9E7E-CEFC87348E14}" dt="2020-04-16T20:41:00.913" v="61" actId="571"/>
          <ac:spMkLst>
            <pc:docMk/>
            <pc:sldMk cId="2525065666" sldId="425"/>
            <ac:spMk id="79" creationId="{A3EEF95B-C3E1-46B4-9B10-D0CFEE3CA5F5}"/>
          </ac:spMkLst>
        </pc:spChg>
        <pc:spChg chg="add mod">
          <ac:chgData name="Rachael Green" userId="89c6f63e-7657-4ad0-8dd4-6f0c32cf62df" providerId="ADAL" clId="{73DF36E7-6120-4D06-9E7E-CEFC87348E14}" dt="2020-04-16T20:41:00.913" v="61" actId="571"/>
          <ac:spMkLst>
            <pc:docMk/>
            <pc:sldMk cId="2525065666" sldId="425"/>
            <ac:spMk id="80" creationId="{B214EB12-01FE-4AD0-85BB-711876855F43}"/>
          </ac:spMkLst>
        </pc:spChg>
        <pc:spChg chg="add mod">
          <ac:chgData name="Rachael Green" userId="89c6f63e-7657-4ad0-8dd4-6f0c32cf62df" providerId="ADAL" clId="{73DF36E7-6120-4D06-9E7E-CEFC87348E14}" dt="2020-04-16T20:41:00.913" v="61" actId="571"/>
          <ac:spMkLst>
            <pc:docMk/>
            <pc:sldMk cId="2525065666" sldId="425"/>
            <ac:spMk id="81" creationId="{015965B8-9D15-4224-857C-C1ED0DB537E5}"/>
          </ac:spMkLst>
        </pc:spChg>
        <pc:spChg chg="add mod">
          <ac:chgData name="Rachael Green" userId="89c6f63e-7657-4ad0-8dd4-6f0c32cf62df" providerId="ADAL" clId="{73DF36E7-6120-4D06-9E7E-CEFC87348E14}" dt="2020-04-16T20:41:00.913" v="61" actId="571"/>
          <ac:spMkLst>
            <pc:docMk/>
            <pc:sldMk cId="2525065666" sldId="425"/>
            <ac:spMk id="82" creationId="{0765AEBA-69EF-47BD-A01B-441FFA60D553}"/>
          </ac:spMkLst>
        </pc:spChg>
        <pc:spChg chg="add mod">
          <ac:chgData name="Rachael Green" userId="89c6f63e-7657-4ad0-8dd4-6f0c32cf62df" providerId="ADAL" clId="{73DF36E7-6120-4D06-9E7E-CEFC87348E14}" dt="2020-04-16T20:41:00.913" v="61" actId="571"/>
          <ac:spMkLst>
            <pc:docMk/>
            <pc:sldMk cId="2525065666" sldId="425"/>
            <ac:spMk id="83" creationId="{5C054B50-A983-4B72-A65E-2CF593635AE8}"/>
          </ac:spMkLst>
        </pc:spChg>
        <pc:spChg chg="add mod">
          <ac:chgData name="Rachael Green" userId="89c6f63e-7657-4ad0-8dd4-6f0c32cf62df" providerId="ADAL" clId="{73DF36E7-6120-4D06-9E7E-CEFC87348E14}" dt="2020-04-16T20:41:00.913" v="61" actId="571"/>
          <ac:spMkLst>
            <pc:docMk/>
            <pc:sldMk cId="2525065666" sldId="425"/>
            <ac:spMk id="84" creationId="{8CF428FD-4F8A-4B55-850E-0365EF082169}"/>
          </ac:spMkLst>
        </pc:spChg>
        <pc:spChg chg="add mod">
          <ac:chgData name="Rachael Green" userId="89c6f63e-7657-4ad0-8dd4-6f0c32cf62df" providerId="ADAL" clId="{73DF36E7-6120-4D06-9E7E-CEFC87348E14}" dt="2020-04-16T20:41:00.913" v="61" actId="571"/>
          <ac:spMkLst>
            <pc:docMk/>
            <pc:sldMk cId="2525065666" sldId="425"/>
            <ac:spMk id="85" creationId="{069201ED-2354-485F-B35D-CFFF73EAE04B}"/>
          </ac:spMkLst>
        </pc:spChg>
        <pc:spChg chg="add mod">
          <ac:chgData name="Rachael Green" userId="89c6f63e-7657-4ad0-8dd4-6f0c32cf62df" providerId="ADAL" clId="{73DF36E7-6120-4D06-9E7E-CEFC87348E14}" dt="2020-04-16T20:41:00.913" v="61" actId="571"/>
          <ac:spMkLst>
            <pc:docMk/>
            <pc:sldMk cId="2525065666" sldId="425"/>
            <ac:spMk id="86" creationId="{9DCED339-170C-43C4-A4F8-CB72086B69B6}"/>
          </ac:spMkLst>
        </pc:spChg>
        <pc:spChg chg="add mod">
          <ac:chgData name="Rachael Green" userId="89c6f63e-7657-4ad0-8dd4-6f0c32cf62df" providerId="ADAL" clId="{73DF36E7-6120-4D06-9E7E-CEFC87348E14}" dt="2020-04-16T20:41:00.913" v="61" actId="571"/>
          <ac:spMkLst>
            <pc:docMk/>
            <pc:sldMk cId="2525065666" sldId="425"/>
            <ac:spMk id="87" creationId="{70E9FFD9-2A6E-443F-88C7-F8BB3C81A6D4}"/>
          </ac:spMkLst>
        </pc:spChg>
        <pc:spChg chg="add mod">
          <ac:chgData name="Rachael Green" userId="89c6f63e-7657-4ad0-8dd4-6f0c32cf62df" providerId="ADAL" clId="{73DF36E7-6120-4D06-9E7E-CEFC87348E14}" dt="2020-04-16T20:41:00.913" v="61" actId="571"/>
          <ac:spMkLst>
            <pc:docMk/>
            <pc:sldMk cId="2525065666" sldId="425"/>
            <ac:spMk id="88" creationId="{7E857A09-3B1D-40E5-9FD3-5A6AAF3E8B03}"/>
          </ac:spMkLst>
        </pc:spChg>
        <pc:spChg chg="add mod">
          <ac:chgData name="Rachael Green" userId="89c6f63e-7657-4ad0-8dd4-6f0c32cf62df" providerId="ADAL" clId="{73DF36E7-6120-4D06-9E7E-CEFC87348E14}" dt="2020-04-16T20:41:00.913" v="61" actId="571"/>
          <ac:spMkLst>
            <pc:docMk/>
            <pc:sldMk cId="2525065666" sldId="425"/>
            <ac:spMk id="89" creationId="{125E4392-38C2-4909-843D-E65550795530}"/>
          </ac:spMkLst>
        </pc:spChg>
        <pc:spChg chg="add mod">
          <ac:chgData name="Rachael Green" userId="89c6f63e-7657-4ad0-8dd4-6f0c32cf62df" providerId="ADAL" clId="{73DF36E7-6120-4D06-9E7E-CEFC87348E14}" dt="2020-04-16T20:41:00.913" v="61" actId="571"/>
          <ac:spMkLst>
            <pc:docMk/>
            <pc:sldMk cId="2525065666" sldId="425"/>
            <ac:spMk id="90" creationId="{0AEC5FCC-1630-404B-8E47-B736617816B3}"/>
          </ac:spMkLst>
        </pc:spChg>
        <pc:spChg chg="add mod">
          <ac:chgData name="Rachael Green" userId="89c6f63e-7657-4ad0-8dd4-6f0c32cf62df" providerId="ADAL" clId="{73DF36E7-6120-4D06-9E7E-CEFC87348E14}" dt="2020-04-16T20:41:00.913" v="61" actId="571"/>
          <ac:spMkLst>
            <pc:docMk/>
            <pc:sldMk cId="2525065666" sldId="425"/>
            <ac:spMk id="129" creationId="{FE88481C-EC74-45C3-87AC-187B9E0B612D}"/>
          </ac:spMkLst>
        </pc:spChg>
        <pc:spChg chg="add mod">
          <ac:chgData name="Rachael Green" userId="89c6f63e-7657-4ad0-8dd4-6f0c32cf62df" providerId="ADAL" clId="{73DF36E7-6120-4D06-9E7E-CEFC87348E14}" dt="2020-04-16T20:41:00.913" v="61" actId="571"/>
          <ac:spMkLst>
            <pc:docMk/>
            <pc:sldMk cId="2525065666" sldId="425"/>
            <ac:spMk id="130" creationId="{07B5E554-8191-456C-8E51-C3035BE65AF0}"/>
          </ac:spMkLst>
        </pc:spChg>
        <pc:spChg chg="add mod">
          <ac:chgData name="Rachael Green" userId="89c6f63e-7657-4ad0-8dd4-6f0c32cf62df" providerId="ADAL" clId="{73DF36E7-6120-4D06-9E7E-CEFC87348E14}" dt="2020-04-16T20:41:00.913" v="61" actId="571"/>
          <ac:spMkLst>
            <pc:docMk/>
            <pc:sldMk cId="2525065666" sldId="425"/>
            <ac:spMk id="131" creationId="{7A2FEA32-C361-4834-89BD-2CF8A129563A}"/>
          </ac:spMkLst>
        </pc:spChg>
        <pc:spChg chg="add mod">
          <ac:chgData name="Rachael Green" userId="89c6f63e-7657-4ad0-8dd4-6f0c32cf62df" providerId="ADAL" clId="{73DF36E7-6120-4D06-9E7E-CEFC87348E14}" dt="2020-04-16T20:41:00.913" v="61" actId="571"/>
          <ac:spMkLst>
            <pc:docMk/>
            <pc:sldMk cId="2525065666" sldId="425"/>
            <ac:spMk id="132" creationId="{4FCDBE63-43D2-493E-869F-D4EA74A3D050}"/>
          </ac:spMkLst>
        </pc:spChg>
        <pc:spChg chg="add mod">
          <ac:chgData name="Rachael Green" userId="89c6f63e-7657-4ad0-8dd4-6f0c32cf62df" providerId="ADAL" clId="{73DF36E7-6120-4D06-9E7E-CEFC87348E14}" dt="2020-04-16T20:41:00.913" v="61" actId="571"/>
          <ac:spMkLst>
            <pc:docMk/>
            <pc:sldMk cId="2525065666" sldId="425"/>
            <ac:spMk id="133" creationId="{6372FA1F-ABD6-41E6-A8AF-DFAD02CE7785}"/>
          </ac:spMkLst>
        </pc:spChg>
        <pc:spChg chg="add mod">
          <ac:chgData name="Rachael Green" userId="89c6f63e-7657-4ad0-8dd4-6f0c32cf62df" providerId="ADAL" clId="{73DF36E7-6120-4D06-9E7E-CEFC87348E14}" dt="2020-04-16T20:41:00.913" v="61" actId="571"/>
          <ac:spMkLst>
            <pc:docMk/>
            <pc:sldMk cId="2525065666" sldId="425"/>
            <ac:spMk id="134" creationId="{22D24CEA-A58D-433B-B6E6-2268629E8196}"/>
          </ac:spMkLst>
        </pc:spChg>
        <pc:spChg chg="add mod">
          <ac:chgData name="Rachael Green" userId="89c6f63e-7657-4ad0-8dd4-6f0c32cf62df" providerId="ADAL" clId="{73DF36E7-6120-4D06-9E7E-CEFC87348E14}" dt="2020-04-16T20:41:09.410" v="95" actId="1035"/>
          <ac:spMkLst>
            <pc:docMk/>
            <pc:sldMk cId="2525065666" sldId="425"/>
            <ac:spMk id="135" creationId="{584A892F-5BEA-489F-9880-9DD9D8C66793}"/>
          </ac:spMkLst>
        </pc:spChg>
        <pc:spChg chg="add mod">
          <ac:chgData name="Rachael Green" userId="89c6f63e-7657-4ad0-8dd4-6f0c32cf62df" providerId="ADAL" clId="{73DF36E7-6120-4D06-9E7E-CEFC87348E14}" dt="2020-04-16T20:41:09.410" v="95" actId="1035"/>
          <ac:spMkLst>
            <pc:docMk/>
            <pc:sldMk cId="2525065666" sldId="425"/>
            <ac:spMk id="136" creationId="{8E1084C3-FAA6-4EAE-B5A3-76251FCC4C41}"/>
          </ac:spMkLst>
        </pc:spChg>
        <pc:spChg chg="add mod">
          <ac:chgData name="Rachael Green" userId="89c6f63e-7657-4ad0-8dd4-6f0c32cf62df" providerId="ADAL" clId="{73DF36E7-6120-4D06-9E7E-CEFC87348E14}" dt="2020-04-16T20:41:09.410" v="95" actId="1035"/>
          <ac:spMkLst>
            <pc:docMk/>
            <pc:sldMk cId="2525065666" sldId="425"/>
            <ac:spMk id="137" creationId="{C7875130-6DF9-46FC-8BD4-143AD038C59C}"/>
          </ac:spMkLst>
        </pc:spChg>
        <pc:spChg chg="add mod">
          <ac:chgData name="Rachael Green" userId="89c6f63e-7657-4ad0-8dd4-6f0c32cf62df" providerId="ADAL" clId="{73DF36E7-6120-4D06-9E7E-CEFC87348E14}" dt="2020-04-16T20:41:09.410" v="95" actId="1035"/>
          <ac:spMkLst>
            <pc:docMk/>
            <pc:sldMk cId="2525065666" sldId="425"/>
            <ac:spMk id="138" creationId="{E237B261-E5E1-4589-95AA-F836719B7B06}"/>
          </ac:spMkLst>
        </pc:spChg>
        <pc:spChg chg="add mod">
          <ac:chgData name="Rachael Green" userId="89c6f63e-7657-4ad0-8dd4-6f0c32cf62df" providerId="ADAL" clId="{73DF36E7-6120-4D06-9E7E-CEFC87348E14}" dt="2020-04-16T20:41:09.410" v="95" actId="1035"/>
          <ac:spMkLst>
            <pc:docMk/>
            <pc:sldMk cId="2525065666" sldId="425"/>
            <ac:spMk id="139" creationId="{9A904918-7FF2-41AB-AD65-DADA7690E741}"/>
          </ac:spMkLst>
        </pc:spChg>
        <pc:spChg chg="add mod">
          <ac:chgData name="Rachael Green" userId="89c6f63e-7657-4ad0-8dd4-6f0c32cf62df" providerId="ADAL" clId="{73DF36E7-6120-4D06-9E7E-CEFC87348E14}" dt="2020-04-16T20:41:09.410" v="95" actId="1035"/>
          <ac:spMkLst>
            <pc:docMk/>
            <pc:sldMk cId="2525065666" sldId="425"/>
            <ac:spMk id="140" creationId="{CF522703-FD33-4AA0-A38C-5527083DACD3}"/>
          </ac:spMkLst>
        </pc:spChg>
        <pc:spChg chg="add mod">
          <ac:chgData name="Rachael Green" userId="89c6f63e-7657-4ad0-8dd4-6f0c32cf62df" providerId="ADAL" clId="{73DF36E7-6120-4D06-9E7E-CEFC87348E14}" dt="2020-04-16T20:41:09.410" v="95" actId="1035"/>
          <ac:spMkLst>
            <pc:docMk/>
            <pc:sldMk cId="2525065666" sldId="425"/>
            <ac:spMk id="141" creationId="{3643520F-ABBD-4EE2-A9B6-BD5B069D0B97}"/>
          </ac:spMkLst>
        </pc:spChg>
        <pc:spChg chg="add mod">
          <ac:chgData name="Rachael Green" userId="89c6f63e-7657-4ad0-8dd4-6f0c32cf62df" providerId="ADAL" clId="{73DF36E7-6120-4D06-9E7E-CEFC87348E14}" dt="2020-04-16T20:41:09.410" v="95" actId="1035"/>
          <ac:spMkLst>
            <pc:docMk/>
            <pc:sldMk cId="2525065666" sldId="425"/>
            <ac:spMk id="142" creationId="{BB6B73FC-3CEE-4DC6-8869-4FC9B71A48FA}"/>
          </ac:spMkLst>
        </pc:spChg>
        <pc:spChg chg="add mod">
          <ac:chgData name="Rachael Green" userId="89c6f63e-7657-4ad0-8dd4-6f0c32cf62df" providerId="ADAL" clId="{73DF36E7-6120-4D06-9E7E-CEFC87348E14}" dt="2020-04-16T20:41:09.410" v="95" actId="1035"/>
          <ac:spMkLst>
            <pc:docMk/>
            <pc:sldMk cId="2525065666" sldId="425"/>
            <ac:spMk id="143" creationId="{54C06FB8-6363-4AC3-A3E2-AA667E8C9880}"/>
          </ac:spMkLst>
        </pc:spChg>
        <pc:spChg chg="add mod">
          <ac:chgData name="Rachael Green" userId="89c6f63e-7657-4ad0-8dd4-6f0c32cf62df" providerId="ADAL" clId="{73DF36E7-6120-4D06-9E7E-CEFC87348E14}" dt="2020-04-16T20:41:09.410" v="95" actId="1035"/>
          <ac:spMkLst>
            <pc:docMk/>
            <pc:sldMk cId="2525065666" sldId="425"/>
            <ac:spMk id="144" creationId="{9248B984-C9C8-4A7E-87C7-544F9D7259C6}"/>
          </ac:spMkLst>
        </pc:spChg>
        <pc:spChg chg="add mod">
          <ac:chgData name="Rachael Green" userId="89c6f63e-7657-4ad0-8dd4-6f0c32cf62df" providerId="ADAL" clId="{73DF36E7-6120-4D06-9E7E-CEFC87348E14}" dt="2020-04-16T20:41:09.410" v="95" actId="1035"/>
          <ac:spMkLst>
            <pc:docMk/>
            <pc:sldMk cId="2525065666" sldId="425"/>
            <ac:spMk id="145" creationId="{B5036BA2-8713-4567-AACB-979EC165E24F}"/>
          </ac:spMkLst>
        </pc:spChg>
        <pc:spChg chg="add mod">
          <ac:chgData name="Rachael Green" userId="89c6f63e-7657-4ad0-8dd4-6f0c32cf62df" providerId="ADAL" clId="{73DF36E7-6120-4D06-9E7E-CEFC87348E14}" dt="2020-04-16T20:41:09.410" v="95" actId="1035"/>
          <ac:spMkLst>
            <pc:docMk/>
            <pc:sldMk cId="2525065666" sldId="425"/>
            <ac:spMk id="146" creationId="{518B170C-5AA5-4A93-985E-B5E490A142C1}"/>
          </ac:spMkLst>
        </pc:spChg>
        <pc:spChg chg="add mod">
          <ac:chgData name="Rachael Green" userId="89c6f63e-7657-4ad0-8dd4-6f0c32cf62df" providerId="ADAL" clId="{73DF36E7-6120-4D06-9E7E-CEFC87348E14}" dt="2020-04-16T20:41:09.410" v="95" actId="1035"/>
          <ac:spMkLst>
            <pc:docMk/>
            <pc:sldMk cId="2525065666" sldId="425"/>
            <ac:spMk id="147" creationId="{83A5E402-5E98-4CDE-85E8-E30C2BCD24FC}"/>
          </ac:spMkLst>
        </pc:spChg>
        <pc:spChg chg="add mod">
          <ac:chgData name="Rachael Green" userId="89c6f63e-7657-4ad0-8dd4-6f0c32cf62df" providerId="ADAL" clId="{73DF36E7-6120-4D06-9E7E-CEFC87348E14}" dt="2020-04-16T20:41:09.410" v="95" actId="1035"/>
          <ac:spMkLst>
            <pc:docMk/>
            <pc:sldMk cId="2525065666" sldId="425"/>
            <ac:spMk id="148" creationId="{0587CE2E-ECFB-4AF2-8E7F-DAC3B8176DDB}"/>
          </ac:spMkLst>
        </pc:spChg>
        <pc:spChg chg="add mod">
          <ac:chgData name="Rachael Green" userId="89c6f63e-7657-4ad0-8dd4-6f0c32cf62df" providerId="ADAL" clId="{73DF36E7-6120-4D06-9E7E-CEFC87348E14}" dt="2020-04-16T20:41:09.410" v="95" actId="1035"/>
          <ac:spMkLst>
            <pc:docMk/>
            <pc:sldMk cId="2525065666" sldId="425"/>
            <ac:spMk id="149" creationId="{554DEFFB-D97B-46B9-B955-C6041898FDCC}"/>
          </ac:spMkLst>
        </pc:spChg>
        <pc:spChg chg="add mod">
          <ac:chgData name="Rachael Green" userId="89c6f63e-7657-4ad0-8dd4-6f0c32cf62df" providerId="ADAL" clId="{73DF36E7-6120-4D06-9E7E-CEFC87348E14}" dt="2020-04-16T20:41:09.410" v="95" actId="1035"/>
          <ac:spMkLst>
            <pc:docMk/>
            <pc:sldMk cId="2525065666" sldId="425"/>
            <ac:spMk id="150" creationId="{559A3B96-1B24-4961-B7FE-FEE803BB6586}"/>
          </ac:spMkLst>
        </pc:spChg>
        <pc:spChg chg="add mod">
          <ac:chgData name="Rachael Green" userId="89c6f63e-7657-4ad0-8dd4-6f0c32cf62df" providerId="ADAL" clId="{73DF36E7-6120-4D06-9E7E-CEFC87348E14}" dt="2020-04-16T20:41:09.410" v="95" actId="1035"/>
          <ac:spMkLst>
            <pc:docMk/>
            <pc:sldMk cId="2525065666" sldId="425"/>
            <ac:spMk id="151" creationId="{6C512771-468A-47AE-9D4E-FBE1C4E274A4}"/>
          </ac:spMkLst>
        </pc:spChg>
        <pc:spChg chg="add mod">
          <ac:chgData name="Rachael Green" userId="89c6f63e-7657-4ad0-8dd4-6f0c32cf62df" providerId="ADAL" clId="{73DF36E7-6120-4D06-9E7E-CEFC87348E14}" dt="2020-04-16T20:41:09.410" v="95" actId="1035"/>
          <ac:spMkLst>
            <pc:docMk/>
            <pc:sldMk cId="2525065666" sldId="425"/>
            <ac:spMk id="152" creationId="{0D754609-792C-4187-99F1-318BA99B126A}"/>
          </ac:spMkLst>
        </pc:spChg>
        <pc:spChg chg="add mod">
          <ac:chgData name="Rachael Green" userId="89c6f63e-7657-4ad0-8dd4-6f0c32cf62df" providerId="ADAL" clId="{73DF36E7-6120-4D06-9E7E-CEFC87348E14}" dt="2020-04-16T20:41:18.373" v="111" actId="1035"/>
          <ac:spMkLst>
            <pc:docMk/>
            <pc:sldMk cId="2525065666" sldId="425"/>
            <ac:spMk id="153" creationId="{D6CFA7E9-3461-4865-BF2B-D8A6080C728E}"/>
          </ac:spMkLst>
        </pc:spChg>
        <pc:spChg chg="add mod">
          <ac:chgData name="Rachael Green" userId="89c6f63e-7657-4ad0-8dd4-6f0c32cf62df" providerId="ADAL" clId="{73DF36E7-6120-4D06-9E7E-CEFC87348E14}" dt="2020-04-16T20:41:18.373" v="111" actId="1035"/>
          <ac:spMkLst>
            <pc:docMk/>
            <pc:sldMk cId="2525065666" sldId="425"/>
            <ac:spMk id="154" creationId="{7F236DAB-81D8-46AF-8EE5-5AFB7D61E095}"/>
          </ac:spMkLst>
        </pc:spChg>
        <pc:spChg chg="add mod">
          <ac:chgData name="Rachael Green" userId="89c6f63e-7657-4ad0-8dd4-6f0c32cf62df" providerId="ADAL" clId="{73DF36E7-6120-4D06-9E7E-CEFC87348E14}" dt="2020-04-16T20:41:18.373" v="111" actId="1035"/>
          <ac:spMkLst>
            <pc:docMk/>
            <pc:sldMk cId="2525065666" sldId="425"/>
            <ac:spMk id="155" creationId="{B70B509A-79D9-4876-8493-CA5A2BA6C262}"/>
          </ac:spMkLst>
        </pc:spChg>
        <pc:spChg chg="add mod">
          <ac:chgData name="Rachael Green" userId="89c6f63e-7657-4ad0-8dd4-6f0c32cf62df" providerId="ADAL" clId="{73DF36E7-6120-4D06-9E7E-CEFC87348E14}" dt="2020-04-16T20:41:18.373" v="111" actId="1035"/>
          <ac:spMkLst>
            <pc:docMk/>
            <pc:sldMk cId="2525065666" sldId="425"/>
            <ac:spMk id="156" creationId="{D605ED77-CDE6-47BD-8215-7141007B6B78}"/>
          </ac:spMkLst>
        </pc:spChg>
        <pc:spChg chg="add mod">
          <ac:chgData name="Rachael Green" userId="89c6f63e-7657-4ad0-8dd4-6f0c32cf62df" providerId="ADAL" clId="{73DF36E7-6120-4D06-9E7E-CEFC87348E14}" dt="2020-04-16T20:41:18.373" v="111" actId="1035"/>
          <ac:spMkLst>
            <pc:docMk/>
            <pc:sldMk cId="2525065666" sldId="425"/>
            <ac:spMk id="157" creationId="{45635662-8EE5-4255-9604-B6C934178377}"/>
          </ac:spMkLst>
        </pc:spChg>
        <pc:spChg chg="add mod">
          <ac:chgData name="Rachael Green" userId="89c6f63e-7657-4ad0-8dd4-6f0c32cf62df" providerId="ADAL" clId="{73DF36E7-6120-4D06-9E7E-CEFC87348E14}" dt="2020-04-16T20:43:21.024" v="141" actId="555"/>
          <ac:spMkLst>
            <pc:docMk/>
            <pc:sldMk cId="2525065666" sldId="425"/>
            <ac:spMk id="158" creationId="{CC8BFD41-3978-4E8E-BD31-A4CA908D27A3}"/>
          </ac:spMkLst>
        </pc:spChg>
        <pc:spChg chg="add mod">
          <ac:chgData name="Rachael Green" userId="89c6f63e-7657-4ad0-8dd4-6f0c32cf62df" providerId="ADAL" clId="{73DF36E7-6120-4D06-9E7E-CEFC87348E14}" dt="2020-04-16T20:41:18.373" v="111" actId="1035"/>
          <ac:spMkLst>
            <pc:docMk/>
            <pc:sldMk cId="2525065666" sldId="425"/>
            <ac:spMk id="159" creationId="{C29946A9-D2A8-4702-A31A-228AE50C1E91}"/>
          </ac:spMkLst>
        </pc:spChg>
        <pc:spChg chg="add mod">
          <ac:chgData name="Rachael Green" userId="89c6f63e-7657-4ad0-8dd4-6f0c32cf62df" providerId="ADAL" clId="{73DF36E7-6120-4D06-9E7E-CEFC87348E14}" dt="2020-04-16T20:41:18.373" v="111" actId="1035"/>
          <ac:spMkLst>
            <pc:docMk/>
            <pc:sldMk cId="2525065666" sldId="425"/>
            <ac:spMk id="160" creationId="{6101772C-707A-4CC1-973D-8ECEE490C72C}"/>
          </ac:spMkLst>
        </pc:spChg>
        <pc:spChg chg="add mod">
          <ac:chgData name="Rachael Green" userId="89c6f63e-7657-4ad0-8dd4-6f0c32cf62df" providerId="ADAL" clId="{73DF36E7-6120-4D06-9E7E-CEFC87348E14}" dt="2020-04-16T20:41:18.373" v="111" actId="1035"/>
          <ac:spMkLst>
            <pc:docMk/>
            <pc:sldMk cId="2525065666" sldId="425"/>
            <ac:spMk id="161" creationId="{4D12D2AA-D78F-4F10-ABF6-F47A23C3E820}"/>
          </ac:spMkLst>
        </pc:spChg>
        <pc:spChg chg="add mod">
          <ac:chgData name="Rachael Green" userId="89c6f63e-7657-4ad0-8dd4-6f0c32cf62df" providerId="ADAL" clId="{73DF36E7-6120-4D06-9E7E-CEFC87348E14}" dt="2020-04-16T20:41:18.373" v="111" actId="1035"/>
          <ac:spMkLst>
            <pc:docMk/>
            <pc:sldMk cId="2525065666" sldId="425"/>
            <ac:spMk id="162" creationId="{D2D6B42A-8662-48A4-AA48-152A4CE1CB4C}"/>
          </ac:spMkLst>
        </pc:spChg>
        <pc:spChg chg="add mod">
          <ac:chgData name="Rachael Green" userId="89c6f63e-7657-4ad0-8dd4-6f0c32cf62df" providerId="ADAL" clId="{73DF36E7-6120-4D06-9E7E-CEFC87348E14}" dt="2020-04-16T20:41:18.373" v="111" actId="1035"/>
          <ac:spMkLst>
            <pc:docMk/>
            <pc:sldMk cId="2525065666" sldId="425"/>
            <ac:spMk id="163" creationId="{7A9B35E3-1290-4FFF-88D8-F43E20A71B22}"/>
          </ac:spMkLst>
        </pc:spChg>
        <pc:spChg chg="add mod">
          <ac:chgData name="Rachael Green" userId="89c6f63e-7657-4ad0-8dd4-6f0c32cf62df" providerId="ADAL" clId="{73DF36E7-6120-4D06-9E7E-CEFC87348E14}" dt="2020-04-16T20:41:18.373" v="111" actId="1035"/>
          <ac:spMkLst>
            <pc:docMk/>
            <pc:sldMk cId="2525065666" sldId="425"/>
            <ac:spMk id="164" creationId="{D1C56FFF-4D8C-4208-BF73-A92CDB2E01F5}"/>
          </ac:spMkLst>
        </pc:spChg>
        <pc:spChg chg="add mod">
          <ac:chgData name="Rachael Green" userId="89c6f63e-7657-4ad0-8dd4-6f0c32cf62df" providerId="ADAL" clId="{73DF36E7-6120-4D06-9E7E-CEFC87348E14}" dt="2020-04-16T20:41:18.373" v="111" actId="1035"/>
          <ac:spMkLst>
            <pc:docMk/>
            <pc:sldMk cId="2525065666" sldId="425"/>
            <ac:spMk id="165" creationId="{C94D53C7-52A6-4704-97D9-4EDB42EAC1DB}"/>
          </ac:spMkLst>
        </pc:spChg>
        <pc:spChg chg="add mod">
          <ac:chgData name="Rachael Green" userId="89c6f63e-7657-4ad0-8dd4-6f0c32cf62df" providerId="ADAL" clId="{73DF36E7-6120-4D06-9E7E-CEFC87348E14}" dt="2020-04-16T20:41:18.373" v="111" actId="1035"/>
          <ac:spMkLst>
            <pc:docMk/>
            <pc:sldMk cId="2525065666" sldId="425"/>
            <ac:spMk id="166" creationId="{ADAB2EE6-BA84-4E96-8DF3-84EA341F3911}"/>
          </ac:spMkLst>
        </pc:spChg>
        <pc:spChg chg="add mod">
          <ac:chgData name="Rachael Green" userId="89c6f63e-7657-4ad0-8dd4-6f0c32cf62df" providerId="ADAL" clId="{73DF36E7-6120-4D06-9E7E-CEFC87348E14}" dt="2020-04-16T20:41:18.373" v="111" actId="1035"/>
          <ac:spMkLst>
            <pc:docMk/>
            <pc:sldMk cId="2525065666" sldId="425"/>
            <ac:spMk id="167" creationId="{27BC2F8E-1622-4A78-ADE7-F7C305642944}"/>
          </ac:spMkLst>
        </pc:spChg>
        <pc:spChg chg="add mod">
          <ac:chgData name="Rachael Green" userId="89c6f63e-7657-4ad0-8dd4-6f0c32cf62df" providerId="ADAL" clId="{73DF36E7-6120-4D06-9E7E-CEFC87348E14}" dt="2020-04-16T20:41:18.373" v="111" actId="1035"/>
          <ac:spMkLst>
            <pc:docMk/>
            <pc:sldMk cId="2525065666" sldId="425"/>
            <ac:spMk id="168" creationId="{813FF0C4-7288-4A54-AEF1-5E95D291CDDB}"/>
          </ac:spMkLst>
        </pc:spChg>
        <pc:spChg chg="add mod">
          <ac:chgData name="Rachael Green" userId="89c6f63e-7657-4ad0-8dd4-6f0c32cf62df" providerId="ADAL" clId="{73DF36E7-6120-4D06-9E7E-CEFC87348E14}" dt="2020-04-16T20:41:18.373" v="111" actId="1035"/>
          <ac:spMkLst>
            <pc:docMk/>
            <pc:sldMk cId="2525065666" sldId="425"/>
            <ac:spMk id="169" creationId="{B972ED92-4388-4EBD-ABED-A44020A0E69B}"/>
          </ac:spMkLst>
        </pc:spChg>
        <pc:spChg chg="add mod">
          <ac:chgData name="Rachael Green" userId="89c6f63e-7657-4ad0-8dd4-6f0c32cf62df" providerId="ADAL" clId="{73DF36E7-6120-4D06-9E7E-CEFC87348E14}" dt="2020-04-16T20:41:18.373" v="111" actId="1035"/>
          <ac:spMkLst>
            <pc:docMk/>
            <pc:sldMk cId="2525065666" sldId="425"/>
            <ac:spMk id="170" creationId="{E321AC6A-0E72-4B44-B201-C8865E6B95AE}"/>
          </ac:spMkLst>
        </pc:spChg>
        <pc:spChg chg="add mod">
          <ac:chgData name="Rachael Green" userId="89c6f63e-7657-4ad0-8dd4-6f0c32cf62df" providerId="ADAL" clId="{73DF36E7-6120-4D06-9E7E-CEFC87348E14}" dt="2020-04-16T20:41:53.276" v="118" actId="1035"/>
          <ac:spMkLst>
            <pc:docMk/>
            <pc:sldMk cId="2525065666" sldId="425"/>
            <ac:spMk id="171" creationId="{470F5FCC-977E-4B3D-8250-9108081B7AC3}"/>
          </ac:spMkLst>
        </pc:spChg>
        <pc:spChg chg="add mod">
          <ac:chgData name="Rachael Green" userId="89c6f63e-7657-4ad0-8dd4-6f0c32cf62df" providerId="ADAL" clId="{73DF36E7-6120-4D06-9E7E-CEFC87348E14}" dt="2020-04-16T20:41:53.276" v="118" actId="1035"/>
          <ac:spMkLst>
            <pc:docMk/>
            <pc:sldMk cId="2525065666" sldId="425"/>
            <ac:spMk id="172" creationId="{082E294D-2B24-4D48-A844-210A4CBBAA5A}"/>
          </ac:spMkLst>
        </pc:spChg>
        <pc:spChg chg="add mod">
          <ac:chgData name="Rachael Green" userId="89c6f63e-7657-4ad0-8dd4-6f0c32cf62df" providerId="ADAL" clId="{73DF36E7-6120-4D06-9E7E-CEFC87348E14}" dt="2020-04-16T20:41:53.276" v="118" actId="1035"/>
          <ac:spMkLst>
            <pc:docMk/>
            <pc:sldMk cId="2525065666" sldId="425"/>
            <ac:spMk id="173" creationId="{57E1E6BB-84E1-4C14-A759-9AE13928926A}"/>
          </ac:spMkLst>
        </pc:spChg>
        <pc:spChg chg="add mod">
          <ac:chgData name="Rachael Green" userId="89c6f63e-7657-4ad0-8dd4-6f0c32cf62df" providerId="ADAL" clId="{73DF36E7-6120-4D06-9E7E-CEFC87348E14}" dt="2020-04-16T20:41:53.276" v="118" actId="1035"/>
          <ac:spMkLst>
            <pc:docMk/>
            <pc:sldMk cId="2525065666" sldId="425"/>
            <ac:spMk id="174" creationId="{6C846F66-A69C-4EE3-BE09-46A0D772B623}"/>
          </ac:spMkLst>
        </pc:spChg>
        <pc:spChg chg="add mod">
          <ac:chgData name="Rachael Green" userId="89c6f63e-7657-4ad0-8dd4-6f0c32cf62df" providerId="ADAL" clId="{73DF36E7-6120-4D06-9E7E-CEFC87348E14}" dt="2020-04-16T20:41:53.276" v="118" actId="1035"/>
          <ac:spMkLst>
            <pc:docMk/>
            <pc:sldMk cId="2525065666" sldId="425"/>
            <ac:spMk id="175" creationId="{046D3206-E1AB-4EA9-8778-96050A5DE09E}"/>
          </ac:spMkLst>
        </pc:spChg>
        <pc:spChg chg="add mod">
          <ac:chgData name="Rachael Green" userId="89c6f63e-7657-4ad0-8dd4-6f0c32cf62df" providerId="ADAL" clId="{73DF36E7-6120-4D06-9E7E-CEFC87348E14}" dt="2020-04-16T20:41:53.276" v="118" actId="1035"/>
          <ac:spMkLst>
            <pc:docMk/>
            <pc:sldMk cId="2525065666" sldId="425"/>
            <ac:spMk id="176" creationId="{8E8E6DA6-0881-4C35-8C38-8C937DF194B2}"/>
          </ac:spMkLst>
        </pc:spChg>
        <pc:spChg chg="add mod">
          <ac:chgData name="Rachael Green" userId="89c6f63e-7657-4ad0-8dd4-6f0c32cf62df" providerId="ADAL" clId="{73DF36E7-6120-4D06-9E7E-CEFC87348E14}" dt="2020-04-16T20:43:53.308" v="152" actId="554"/>
          <ac:spMkLst>
            <pc:docMk/>
            <pc:sldMk cId="2525065666" sldId="425"/>
            <ac:spMk id="177" creationId="{6E20712C-AF1C-41EE-84F5-39A9364FD77B}"/>
          </ac:spMkLst>
        </pc:spChg>
        <pc:spChg chg="add mod">
          <ac:chgData name="Rachael Green" userId="89c6f63e-7657-4ad0-8dd4-6f0c32cf62df" providerId="ADAL" clId="{73DF36E7-6120-4D06-9E7E-CEFC87348E14}" dt="2020-04-16T20:43:53.308" v="152" actId="554"/>
          <ac:spMkLst>
            <pc:docMk/>
            <pc:sldMk cId="2525065666" sldId="425"/>
            <ac:spMk id="178" creationId="{0F070B96-466D-4A0F-9C6C-AE35227EA45B}"/>
          </ac:spMkLst>
        </pc:spChg>
        <pc:spChg chg="add mod">
          <ac:chgData name="Rachael Green" userId="89c6f63e-7657-4ad0-8dd4-6f0c32cf62df" providerId="ADAL" clId="{73DF36E7-6120-4D06-9E7E-CEFC87348E14}" dt="2020-04-16T20:43:53.308" v="152" actId="554"/>
          <ac:spMkLst>
            <pc:docMk/>
            <pc:sldMk cId="2525065666" sldId="425"/>
            <ac:spMk id="179" creationId="{E1390ECF-CB5E-448D-A671-C5F73073CED3}"/>
          </ac:spMkLst>
        </pc:spChg>
        <pc:spChg chg="add mod">
          <ac:chgData name="Rachael Green" userId="89c6f63e-7657-4ad0-8dd4-6f0c32cf62df" providerId="ADAL" clId="{73DF36E7-6120-4D06-9E7E-CEFC87348E14}" dt="2020-04-16T20:43:53.308" v="152" actId="554"/>
          <ac:spMkLst>
            <pc:docMk/>
            <pc:sldMk cId="2525065666" sldId="425"/>
            <ac:spMk id="180" creationId="{4741D4CC-5CD8-4837-8055-A4E596D69FB0}"/>
          </ac:spMkLst>
        </pc:spChg>
        <pc:spChg chg="add mod">
          <ac:chgData name="Rachael Green" userId="89c6f63e-7657-4ad0-8dd4-6f0c32cf62df" providerId="ADAL" clId="{73DF36E7-6120-4D06-9E7E-CEFC87348E14}" dt="2020-04-16T20:43:53.308" v="152" actId="554"/>
          <ac:spMkLst>
            <pc:docMk/>
            <pc:sldMk cId="2525065666" sldId="425"/>
            <ac:spMk id="181" creationId="{FF3F70E1-D660-4763-A372-6B16773A7A3A}"/>
          </ac:spMkLst>
        </pc:spChg>
        <pc:spChg chg="add mod">
          <ac:chgData name="Rachael Green" userId="89c6f63e-7657-4ad0-8dd4-6f0c32cf62df" providerId="ADAL" clId="{73DF36E7-6120-4D06-9E7E-CEFC87348E14}" dt="2020-04-16T20:43:53.308" v="152" actId="554"/>
          <ac:spMkLst>
            <pc:docMk/>
            <pc:sldMk cId="2525065666" sldId="425"/>
            <ac:spMk id="182" creationId="{E79375C2-2C60-45A0-96D9-ED01993923B0}"/>
          </ac:spMkLst>
        </pc:spChg>
        <pc:spChg chg="add mod">
          <ac:chgData name="Rachael Green" userId="89c6f63e-7657-4ad0-8dd4-6f0c32cf62df" providerId="ADAL" clId="{73DF36E7-6120-4D06-9E7E-CEFC87348E14}" dt="2020-04-16T20:43:47.940" v="151" actId="465"/>
          <ac:spMkLst>
            <pc:docMk/>
            <pc:sldMk cId="2525065666" sldId="425"/>
            <ac:spMk id="183" creationId="{ABC03D62-B8E5-43BB-A0DA-8849E3A624D1}"/>
          </ac:spMkLst>
        </pc:spChg>
        <pc:spChg chg="add mod">
          <ac:chgData name="Rachael Green" userId="89c6f63e-7657-4ad0-8dd4-6f0c32cf62df" providerId="ADAL" clId="{73DF36E7-6120-4D06-9E7E-CEFC87348E14}" dt="2020-04-16T20:43:13.199" v="140" actId="1036"/>
          <ac:spMkLst>
            <pc:docMk/>
            <pc:sldMk cId="2525065666" sldId="425"/>
            <ac:spMk id="184" creationId="{40423615-6756-4685-8D18-A817077F42FA}"/>
          </ac:spMkLst>
        </pc:spChg>
        <pc:spChg chg="add mod">
          <ac:chgData name="Rachael Green" userId="89c6f63e-7657-4ad0-8dd4-6f0c32cf62df" providerId="ADAL" clId="{73DF36E7-6120-4D06-9E7E-CEFC87348E14}" dt="2020-04-16T20:43:13.199" v="140" actId="1036"/>
          <ac:spMkLst>
            <pc:docMk/>
            <pc:sldMk cId="2525065666" sldId="425"/>
            <ac:spMk id="185" creationId="{085D3FFC-A7EF-4E7A-BF65-F50668F8CE5F}"/>
          </ac:spMkLst>
        </pc:spChg>
        <pc:spChg chg="add mod">
          <ac:chgData name="Rachael Green" userId="89c6f63e-7657-4ad0-8dd4-6f0c32cf62df" providerId="ADAL" clId="{73DF36E7-6120-4D06-9E7E-CEFC87348E14}" dt="2020-04-16T20:43:13.199" v="140" actId="1036"/>
          <ac:spMkLst>
            <pc:docMk/>
            <pc:sldMk cId="2525065666" sldId="425"/>
            <ac:spMk id="186" creationId="{0AD07C35-56B6-403E-BC02-D93C06EF712B}"/>
          </ac:spMkLst>
        </pc:spChg>
        <pc:spChg chg="add mod">
          <ac:chgData name="Rachael Green" userId="89c6f63e-7657-4ad0-8dd4-6f0c32cf62df" providerId="ADAL" clId="{73DF36E7-6120-4D06-9E7E-CEFC87348E14}" dt="2020-04-16T20:43:13.199" v="140" actId="1036"/>
          <ac:spMkLst>
            <pc:docMk/>
            <pc:sldMk cId="2525065666" sldId="425"/>
            <ac:spMk id="187" creationId="{3FA5A5AD-D47C-462B-9B10-31E85D0A26C7}"/>
          </ac:spMkLst>
        </pc:spChg>
        <pc:spChg chg="add mod">
          <ac:chgData name="Rachael Green" userId="89c6f63e-7657-4ad0-8dd4-6f0c32cf62df" providerId="ADAL" clId="{73DF36E7-6120-4D06-9E7E-CEFC87348E14}" dt="2020-04-16T20:43:13.199" v="140" actId="1036"/>
          <ac:spMkLst>
            <pc:docMk/>
            <pc:sldMk cId="2525065666" sldId="425"/>
            <ac:spMk id="188" creationId="{F073A881-640E-4E02-BF64-94EE32F16BFB}"/>
          </ac:spMkLst>
        </pc:spChg>
        <pc:spChg chg="add mod">
          <ac:chgData name="Rachael Green" userId="89c6f63e-7657-4ad0-8dd4-6f0c32cf62df" providerId="ADAL" clId="{73DF36E7-6120-4D06-9E7E-CEFC87348E14}" dt="2020-04-16T20:43:47.940" v="151" actId="465"/>
          <ac:spMkLst>
            <pc:docMk/>
            <pc:sldMk cId="2525065666" sldId="425"/>
            <ac:spMk id="189" creationId="{9E953312-4152-4EA0-9106-82C3353A1185}"/>
          </ac:spMkLst>
        </pc:spChg>
        <pc:spChg chg="add mod">
          <ac:chgData name="Rachael Green" userId="89c6f63e-7657-4ad0-8dd4-6f0c32cf62df" providerId="ADAL" clId="{73DF36E7-6120-4D06-9E7E-CEFC87348E14}" dt="2020-04-16T20:43:40.984" v="150" actId="1036"/>
          <ac:spMkLst>
            <pc:docMk/>
            <pc:sldMk cId="2525065666" sldId="425"/>
            <ac:spMk id="190" creationId="{2D1542FE-8437-45AB-9673-47A07FDD9F69}"/>
          </ac:spMkLst>
        </pc:spChg>
        <pc:spChg chg="add mod">
          <ac:chgData name="Rachael Green" userId="89c6f63e-7657-4ad0-8dd4-6f0c32cf62df" providerId="ADAL" clId="{73DF36E7-6120-4D06-9E7E-CEFC87348E14}" dt="2020-04-16T20:43:40.984" v="150" actId="1036"/>
          <ac:spMkLst>
            <pc:docMk/>
            <pc:sldMk cId="2525065666" sldId="425"/>
            <ac:spMk id="191" creationId="{904A5A9B-2E80-48F1-AA33-60AC6DB25413}"/>
          </ac:spMkLst>
        </pc:spChg>
        <pc:spChg chg="add mod">
          <ac:chgData name="Rachael Green" userId="89c6f63e-7657-4ad0-8dd4-6f0c32cf62df" providerId="ADAL" clId="{73DF36E7-6120-4D06-9E7E-CEFC87348E14}" dt="2020-04-16T20:43:40.984" v="150" actId="1036"/>
          <ac:spMkLst>
            <pc:docMk/>
            <pc:sldMk cId="2525065666" sldId="425"/>
            <ac:spMk id="192" creationId="{E448E600-81B3-43DF-A696-BF3A48CBD987}"/>
          </ac:spMkLst>
        </pc:spChg>
        <pc:spChg chg="add mod">
          <ac:chgData name="Rachael Green" userId="89c6f63e-7657-4ad0-8dd4-6f0c32cf62df" providerId="ADAL" clId="{73DF36E7-6120-4D06-9E7E-CEFC87348E14}" dt="2020-04-16T20:43:40.984" v="150" actId="1036"/>
          <ac:spMkLst>
            <pc:docMk/>
            <pc:sldMk cId="2525065666" sldId="425"/>
            <ac:spMk id="193" creationId="{5F109728-4AE8-4FCB-9319-19CFAC62221A}"/>
          </ac:spMkLst>
        </pc:spChg>
        <pc:spChg chg="add mod">
          <ac:chgData name="Rachael Green" userId="89c6f63e-7657-4ad0-8dd4-6f0c32cf62df" providerId="ADAL" clId="{73DF36E7-6120-4D06-9E7E-CEFC87348E14}" dt="2020-04-16T20:43:40.984" v="150" actId="1036"/>
          <ac:spMkLst>
            <pc:docMk/>
            <pc:sldMk cId="2525065666" sldId="425"/>
            <ac:spMk id="194" creationId="{BEDD63C1-EEC1-4446-A3FC-AAEE97C3D5B5}"/>
          </ac:spMkLst>
        </pc:spChg>
        <pc:spChg chg="add mod">
          <ac:chgData name="Rachael Green" userId="89c6f63e-7657-4ad0-8dd4-6f0c32cf62df" providerId="ADAL" clId="{73DF36E7-6120-4D06-9E7E-CEFC87348E14}" dt="2020-04-16T20:44:09.076" v="154" actId="571"/>
          <ac:spMkLst>
            <pc:docMk/>
            <pc:sldMk cId="2525065666" sldId="425"/>
            <ac:spMk id="195" creationId="{C3B25138-F6AC-48C0-B1AE-539ED57DBE37}"/>
          </ac:spMkLst>
        </pc:spChg>
        <pc:spChg chg="add mod">
          <ac:chgData name="Rachael Green" userId="89c6f63e-7657-4ad0-8dd4-6f0c32cf62df" providerId="ADAL" clId="{73DF36E7-6120-4D06-9E7E-CEFC87348E14}" dt="2020-04-16T20:44:09.076" v="154" actId="571"/>
          <ac:spMkLst>
            <pc:docMk/>
            <pc:sldMk cId="2525065666" sldId="425"/>
            <ac:spMk id="196" creationId="{518B731A-0327-4EA6-924B-D254EF5E9126}"/>
          </ac:spMkLst>
        </pc:spChg>
        <pc:spChg chg="add mod">
          <ac:chgData name="Rachael Green" userId="89c6f63e-7657-4ad0-8dd4-6f0c32cf62df" providerId="ADAL" clId="{73DF36E7-6120-4D06-9E7E-CEFC87348E14}" dt="2020-04-16T20:44:09.076" v="154" actId="571"/>
          <ac:spMkLst>
            <pc:docMk/>
            <pc:sldMk cId="2525065666" sldId="425"/>
            <ac:spMk id="197" creationId="{4D27790A-99F9-49A0-B0C4-E5C604D34352}"/>
          </ac:spMkLst>
        </pc:spChg>
        <pc:spChg chg="add mod">
          <ac:chgData name="Rachael Green" userId="89c6f63e-7657-4ad0-8dd4-6f0c32cf62df" providerId="ADAL" clId="{73DF36E7-6120-4D06-9E7E-CEFC87348E14}" dt="2020-04-16T20:44:09.076" v="154" actId="571"/>
          <ac:spMkLst>
            <pc:docMk/>
            <pc:sldMk cId="2525065666" sldId="425"/>
            <ac:spMk id="198" creationId="{2AC2BCCF-E633-42D5-B1BA-5CDABB00BA45}"/>
          </ac:spMkLst>
        </pc:spChg>
        <pc:spChg chg="add mod">
          <ac:chgData name="Rachael Green" userId="89c6f63e-7657-4ad0-8dd4-6f0c32cf62df" providerId="ADAL" clId="{73DF36E7-6120-4D06-9E7E-CEFC87348E14}" dt="2020-04-16T20:44:09.076" v="154" actId="571"/>
          <ac:spMkLst>
            <pc:docMk/>
            <pc:sldMk cId="2525065666" sldId="425"/>
            <ac:spMk id="199" creationId="{80C530E3-74AD-4C08-849C-C3094AA5CA61}"/>
          </ac:spMkLst>
        </pc:spChg>
        <pc:spChg chg="add mod">
          <ac:chgData name="Rachael Green" userId="89c6f63e-7657-4ad0-8dd4-6f0c32cf62df" providerId="ADAL" clId="{73DF36E7-6120-4D06-9E7E-CEFC87348E14}" dt="2020-04-16T20:44:09.076" v="154" actId="571"/>
          <ac:spMkLst>
            <pc:docMk/>
            <pc:sldMk cId="2525065666" sldId="425"/>
            <ac:spMk id="200" creationId="{C38278C8-955E-49B9-A679-5368CD5347A8}"/>
          </ac:spMkLst>
        </pc:spChg>
        <pc:spChg chg="add mod">
          <ac:chgData name="Rachael Green" userId="89c6f63e-7657-4ad0-8dd4-6f0c32cf62df" providerId="ADAL" clId="{73DF36E7-6120-4D06-9E7E-CEFC87348E14}" dt="2020-04-16T20:44:09.076" v="154" actId="571"/>
          <ac:spMkLst>
            <pc:docMk/>
            <pc:sldMk cId="2525065666" sldId="425"/>
            <ac:spMk id="201" creationId="{D943D61C-FC7F-4DF9-8E0F-1DA68423549C}"/>
          </ac:spMkLst>
        </pc:spChg>
        <pc:spChg chg="add mod">
          <ac:chgData name="Rachael Green" userId="89c6f63e-7657-4ad0-8dd4-6f0c32cf62df" providerId="ADAL" clId="{73DF36E7-6120-4D06-9E7E-CEFC87348E14}" dt="2020-04-16T20:44:09.076" v="154" actId="571"/>
          <ac:spMkLst>
            <pc:docMk/>
            <pc:sldMk cId="2525065666" sldId="425"/>
            <ac:spMk id="202" creationId="{C47794E5-E141-4863-AB8E-2F0E3AE75979}"/>
          </ac:spMkLst>
        </pc:spChg>
        <pc:spChg chg="add mod">
          <ac:chgData name="Rachael Green" userId="89c6f63e-7657-4ad0-8dd4-6f0c32cf62df" providerId="ADAL" clId="{73DF36E7-6120-4D06-9E7E-CEFC87348E14}" dt="2020-04-16T20:44:09.076" v="154" actId="571"/>
          <ac:spMkLst>
            <pc:docMk/>
            <pc:sldMk cId="2525065666" sldId="425"/>
            <ac:spMk id="203" creationId="{8C99F43B-3182-4B60-991A-7C03E3120C87}"/>
          </ac:spMkLst>
        </pc:spChg>
        <pc:spChg chg="add mod">
          <ac:chgData name="Rachael Green" userId="89c6f63e-7657-4ad0-8dd4-6f0c32cf62df" providerId="ADAL" clId="{73DF36E7-6120-4D06-9E7E-CEFC87348E14}" dt="2020-04-16T20:44:09.076" v="154" actId="571"/>
          <ac:spMkLst>
            <pc:docMk/>
            <pc:sldMk cId="2525065666" sldId="425"/>
            <ac:spMk id="204" creationId="{B5E39DF7-DF08-4F2B-85C2-E716AE5C4044}"/>
          </ac:spMkLst>
        </pc:spChg>
        <pc:spChg chg="add mod">
          <ac:chgData name="Rachael Green" userId="89c6f63e-7657-4ad0-8dd4-6f0c32cf62df" providerId="ADAL" clId="{73DF36E7-6120-4D06-9E7E-CEFC87348E14}" dt="2020-04-16T20:44:09.076" v="154" actId="571"/>
          <ac:spMkLst>
            <pc:docMk/>
            <pc:sldMk cId="2525065666" sldId="425"/>
            <ac:spMk id="205" creationId="{A5847C76-31DD-43D6-A55F-1867701B4AD5}"/>
          </ac:spMkLst>
        </pc:spChg>
        <pc:spChg chg="add mod">
          <ac:chgData name="Rachael Green" userId="89c6f63e-7657-4ad0-8dd4-6f0c32cf62df" providerId="ADAL" clId="{73DF36E7-6120-4D06-9E7E-CEFC87348E14}" dt="2020-04-16T20:44:09.076" v="154" actId="571"/>
          <ac:spMkLst>
            <pc:docMk/>
            <pc:sldMk cId="2525065666" sldId="425"/>
            <ac:spMk id="206" creationId="{7C612DD1-B5A4-4EF8-A21F-FE33F33E60AF}"/>
          </ac:spMkLst>
        </pc:spChg>
        <pc:spChg chg="add mod">
          <ac:chgData name="Rachael Green" userId="89c6f63e-7657-4ad0-8dd4-6f0c32cf62df" providerId="ADAL" clId="{73DF36E7-6120-4D06-9E7E-CEFC87348E14}" dt="2020-04-16T20:44:09.076" v="154" actId="571"/>
          <ac:spMkLst>
            <pc:docMk/>
            <pc:sldMk cId="2525065666" sldId="425"/>
            <ac:spMk id="207" creationId="{27ABFA59-0335-44EE-AC8F-02185A9CB4CD}"/>
          </ac:spMkLst>
        </pc:spChg>
        <pc:spChg chg="add mod">
          <ac:chgData name="Rachael Green" userId="89c6f63e-7657-4ad0-8dd4-6f0c32cf62df" providerId="ADAL" clId="{73DF36E7-6120-4D06-9E7E-CEFC87348E14}" dt="2020-04-16T20:44:09.076" v="154" actId="571"/>
          <ac:spMkLst>
            <pc:docMk/>
            <pc:sldMk cId="2525065666" sldId="425"/>
            <ac:spMk id="208" creationId="{0655FFDF-1E3A-47F3-A487-91B774E80A05}"/>
          </ac:spMkLst>
        </pc:spChg>
        <pc:spChg chg="add mod">
          <ac:chgData name="Rachael Green" userId="89c6f63e-7657-4ad0-8dd4-6f0c32cf62df" providerId="ADAL" clId="{73DF36E7-6120-4D06-9E7E-CEFC87348E14}" dt="2020-04-16T20:44:09.076" v="154" actId="571"/>
          <ac:spMkLst>
            <pc:docMk/>
            <pc:sldMk cId="2525065666" sldId="425"/>
            <ac:spMk id="209" creationId="{AE7A651C-4C41-4E09-9AEC-5354E29AC4E1}"/>
          </ac:spMkLst>
        </pc:spChg>
        <pc:spChg chg="add mod">
          <ac:chgData name="Rachael Green" userId="89c6f63e-7657-4ad0-8dd4-6f0c32cf62df" providerId="ADAL" clId="{73DF36E7-6120-4D06-9E7E-CEFC87348E14}" dt="2020-04-16T20:44:09.076" v="154" actId="571"/>
          <ac:spMkLst>
            <pc:docMk/>
            <pc:sldMk cId="2525065666" sldId="425"/>
            <ac:spMk id="210" creationId="{E3AA8072-D927-48CC-A4A9-5860B815B8AC}"/>
          </ac:spMkLst>
        </pc:spChg>
        <pc:spChg chg="add mod">
          <ac:chgData name="Rachael Green" userId="89c6f63e-7657-4ad0-8dd4-6f0c32cf62df" providerId="ADAL" clId="{73DF36E7-6120-4D06-9E7E-CEFC87348E14}" dt="2020-04-16T20:44:09.076" v="154" actId="571"/>
          <ac:spMkLst>
            <pc:docMk/>
            <pc:sldMk cId="2525065666" sldId="425"/>
            <ac:spMk id="211" creationId="{ADD9986C-2D52-4939-B501-4295AF55227F}"/>
          </ac:spMkLst>
        </pc:spChg>
        <pc:spChg chg="add mod">
          <ac:chgData name="Rachael Green" userId="89c6f63e-7657-4ad0-8dd4-6f0c32cf62df" providerId="ADAL" clId="{73DF36E7-6120-4D06-9E7E-CEFC87348E14}" dt="2020-04-16T20:44:09.076" v="154" actId="571"/>
          <ac:spMkLst>
            <pc:docMk/>
            <pc:sldMk cId="2525065666" sldId="425"/>
            <ac:spMk id="212" creationId="{CAF8B6AE-7CE6-4D80-8CEB-87870E4004B7}"/>
          </ac:spMkLst>
        </pc:spChg>
        <pc:spChg chg="add mod">
          <ac:chgData name="Rachael Green" userId="89c6f63e-7657-4ad0-8dd4-6f0c32cf62df" providerId="ADAL" clId="{73DF36E7-6120-4D06-9E7E-CEFC87348E14}" dt="2020-04-16T20:44:09.076" v="154" actId="571"/>
          <ac:spMkLst>
            <pc:docMk/>
            <pc:sldMk cId="2525065666" sldId="425"/>
            <ac:spMk id="213" creationId="{CF64C618-E956-4A0E-984C-7647628C311B}"/>
          </ac:spMkLst>
        </pc:spChg>
        <pc:spChg chg="add mod">
          <ac:chgData name="Rachael Green" userId="89c6f63e-7657-4ad0-8dd4-6f0c32cf62df" providerId="ADAL" clId="{73DF36E7-6120-4D06-9E7E-CEFC87348E14}" dt="2020-04-16T20:44:09.076" v="154" actId="571"/>
          <ac:spMkLst>
            <pc:docMk/>
            <pc:sldMk cId="2525065666" sldId="425"/>
            <ac:spMk id="214" creationId="{388ED30A-844E-489E-B24F-6A2D9E1D0BC9}"/>
          </ac:spMkLst>
        </pc:spChg>
        <pc:spChg chg="add mod">
          <ac:chgData name="Rachael Green" userId="89c6f63e-7657-4ad0-8dd4-6f0c32cf62df" providerId="ADAL" clId="{73DF36E7-6120-4D06-9E7E-CEFC87348E14}" dt="2020-04-16T20:44:09.076" v="154" actId="571"/>
          <ac:spMkLst>
            <pc:docMk/>
            <pc:sldMk cId="2525065666" sldId="425"/>
            <ac:spMk id="215" creationId="{23283830-C0F0-44BC-94A6-F2C18DB7925D}"/>
          </ac:spMkLst>
        </pc:spChg>
        <pc:spChg chg="add mod">
          <ac:chgData name="Rachael Green" userId="89c6f63e-7657-4ad0-8dd4-6f0c32cf62df" providerId="ADAL" clId="{73DF36E7-6120-4D06-9E7E-CEFC87348E14}" dt="2020-04-16T20:44:09.076" v="154" actId="571"/>
          <ac:spMkLst>
            <pc:docMk/>
            <pc:sldMk cId="2525065666" sldId="425"/>
            <ac:spMk id="216" creationId="{789E099D-D984-4095-A2A1-610A31D22478}"/>
          </ac:spMkLst>
        </pc:spChg>
        <pc:spChg chg="add mod">
          <ac:chgData name="Rachael Green" userId="89c6f63e-7657-4ad0-8dd4-6f0c32cf62df" providerId="ADAL" clId="{73DF36E7-6120-4D06-9E7E-CEFC87348E14}" dt="2020-04-16T20:44:09.076" v="154" actId="571"/>
          <ac:spMkLst>
            <pc:docMk/>
            <pc:sldMk cId="2525065666" sldId="425"/>
            <ac:spMk id="217" creationId="{739CB0EF-428A-4459-8603-1F0B17ABA819}"/>
          </ac:spMkLst>
        </pc:spChg>
        <pc:spChg chg="add mod">
          <ac:chgData name="Rachael Green" userId="89c6f63e-7657-4ad0-8dd4-6f0c32cf62df" providerId="ADAL" clId="{73DF36E7-6120-4D06-9E7E-CEFC87348E14}" dt="2020-04-16T20:44:09.076" v="154" actId="571"/>
          <ac:spMkLst>
            <pc:docMk/>
            <pc:sldMk cId="2525065666" sldId="425"/>
            <ac:spMk id="218" creationId="{09E79B45-7844-454A-812E-56722F4B6E67}"/>
          </ac:spMkLst>
        </pc:spChg>
        <pc:spChg chg="add mod">
          <ac:chgData name="Rachael Green" userId="89c6f63e-7657-4ad0-8dd4-6f0c32cf62df" providerId="ADAL" clId="{73DF36E7-6120-4D06-9E7E-CEFC87348E14}" dt="2020-04-16T20:44:13.442" v="155" actId="571"/>
          <ac:spMkLst>
            <pc:docMk/>
            <pc:sldMk cId="2525065666" sldId="425"/>
            <ac:spMk id="219" creationId="{EA394854-F510-482C-8003-2596FC8BD3D9}"/>
          </ac:spMkLst>
        </pc:spChg>
        <pc:spChg chg="add mod">
          <ac:chgData name="Rachael Green" userId="89c6f63e-7657-4ad0-8dd4-6f0c32cf62df" providerId="ADAL" clId="{73DF36E7-6120-4D06-9E7E-CEFC87348E14}" dt="2020-04-16T20:44:13.442" v="155" actId="571"/>
          <ac:spMkLst>
            <pc:docMk/>
            <pc:sldMk cId="2525065666" sldId="425"/>
            <ac:spMk id="220" creationId="{21991580-052C-461B-9E4D-057E32F86549}"/>
          </ac:spMkLst>
        </pc:spChg>
        <pc:spChg chg="add mod">
          <ac:chgData name="Rachael Green" userId="89c6f63e-7657-4ad0-8dd4-6f0c32cf62df" providerId="ADAL" clId="{73DF36E7-6120-4D06-9E7E-CEFC87348E14}" dt="2020-04-16T20:44:13.442" v="155" actId="571"/>
          <ac:spMkLst>
            <pc:docMk/>
            <pc:sldMk cId="2525065666" sldId="425"/>
            <ac:spMk id="221" creationId="{61A4D533-1D58-47E9-86AE-57C2B903EE67}"/>
          </ac:spMkLst>
        </pc:spChg>
        <pc:spChg chg="add mod">
          <ac:chgData name="Rachael Green" userId="89c6f63e-7657-4ad0-8dd4-6f0c32cf62df" providerId="ADAL" clId="{73DF36E7-6120-4D06-9E7E-CEFC87348E14}" dt="2020-04-16T20:44:13.442" v="155" actId="571"/>
          <ac:spMkLst>
            <pc:docMk/>
            <pc:sldMk cId="2525065666" sldId="425"/>
            <ac:spMk id="222" creationId="{2D36C70D-9074-4D9A-BC97-1277A9E781CB}"/>
          </ac:spMkLst>
        </pc:spChg>
        <pc:spChg chg="add mod">
          <ac:chgData name="Rachael Green" userId="89c6f63e-7657-4ad0-8dd4-6f0c32cf62df" providerId="ADAL" clId="{73DF36E7-6120-4D06-9E7E-CEFC87348E14}" dt="2020-04-16T20:44:13.442" v="155" actId="571"/>
          <ac:spMkLst>
            <pc:docMk/>
            <pc:sldMk cId="2525065666" sldId="425"/>
            <ac:spMk id="223" creationId="{2E69FC2E-4969-431C-AA09-7E0853389D15}"/>
          </ac:spMkLst>
        </pc:spChg>
        <pc:spChg chg="add mod">
          <ac:chgData name="Rachael Green" userId="89c6f63e-7657-4ad0-8dd4-6f0c32cf62df" providerId="ADAL" clId="{73DF36E7-6120-4D06-9E7E-CEFC87348E14}" dt="2020-04-16T20:44:13.442" v="155" actId="571"/>
          <ac:spMkLst>
            <pc:docMk/>
            <pc:sldMk cId="2525065666" sldId="425"/>
            <ac:spMk id="224" creationId="{AF717A18-0230-45F0-B04D-07A8DBE207BA}"/>
          </ac:spMkLst>
        </pc:spChg>
        <pc:spChg chg="add mod">
          <ac:chgData name="Rachael Green" userId="89c6f63e-7657-4ad0-8dd4-6f0c32cf62df" providerId="ADAL" clId="{73DF36E7-6120-4D06-9E7E-CEFC87348E14}" dt="2020-04-16T20:44:13.442" v="155" actId="571"/>
          <ac:spMkLst>
            <pc:docMk/>
            <pc:sldMk cId="2525065666" sldId="425"/>
            <ac:spMk id="225" creationId="{7858A552-2076-471C-AB5B-3AF33C8F0364}"/>
          </ac:spMkLst>
        </pc:spChg>
        <pc:spChg chg="add mod">
          <ac:chgData name="Rachael Green" userId="89c6f63e-7657-4ad0-8dd4-6f0c32cf62df" providerId="ADAL" clId="{73DF36E7-6120-4D06-9E7E-CEFC87348E14}" dt="2020-04-16T20:44:13.442" v="155" actId="571"/>
          <ac:spMkLst>
            <pc:docMk/>
            <pc:sldMk cId="2525065666" sldId="425"/>
            <ac:spMk id="226" creationId="{4618291D-80C4-47BB-88CA-33AA870FFE92}"/>
          </ac:spMkLst>
        </pc:spChg>
        <pc:spChg chg="add mod">
          <ac:chgData name="Rachael Green" userId="89c6f63e-7657-4ad0-8dd4-6f0c32cf62df" providerId="ADAL" clId="{73DF36E7-6120-4D06-9E7E-CEFC87348E14}" dt="2020-04-16T20:44:13.442" v="155" actId="571"/>
          <ac:spMkLst>
            <pc:docMk/>
            <pc:sldMk cId="2525065666" sldId="425"/>
            <ac:spMk id="227" creationId="{F62FF80A-2B5F-4E47-AD7A-12E38A7EC7DF}"/>
          </ac:spMkLst>
        </pc:spChg>
        <pc:spChg chg="add mod">
          <ac:chgData name="Rachael Green" userId="89c6f63e-7657-4ad0-8dd4-6f0c32cf62df" providerId="ADAL" clId="{73DF36E7-6120-4D06-9E7E-CEFC87348E14}" dt="2020-04-16T20:44:13.442" v="155" actId="571"/>
          <ac:spMkLst>
            <pc:docMk/>
            <pc:sldMk cId="2525065666" sldId="425"/>
            <ac:spMk id="228" creationId="{86E8746B-9735-44C4-A02F-95C5EB03B351}"/>
          </ac:spMkLst>
        </pc:spChg>
        <pc:spChg chg="add mod">
          <ac:chgData name="Rachael Green" userId="89c6f63e-7657-4ad0-8dd4-6f0c32cf62df" providerId="ADAL" clId="{73DF36E7-6120-4D06-9E7E-CEFC87348E14}" dt="2020-04-16T20:44:13.442" v="155" actId="571"/>
          <ac:spMkLst>
            <pc:docMk/>
            <pc:sldMk cId="2525065666" sldId="425"/>
            <ac:spMk id="229" creationId="{ABD618AB-1091-4B07-B6CA-9FC907940637}"/>
          </ac:spMkLst>
        </pc:spChg>
        <pc:spChg chg="add mod">
          <ac:chgData name="Rachael Green" userId="89c6f63e-7657-4ad0-8dd4-6f0c32cf62df" providerId="ADAL" clId="{73DF36E7-6120-4D06-9E7E-CEFC87348E14}" dt="2020-04-16T20:44:13.442" v="155" actId="571"/>
          <ac:spMkLst>
            <pc:docMk/>
            <pc:sldMk cId="2525065666" sldId="425"/>
            <ac:spMk id="230" creationId="{23642C9C-EA5F-4CED-9E60-B1A4F2B51A6C}"/>
          </ac:spMkLst>
        </pc:spChg>
        <pc:spChg chg="add mod">
          <ac:chgData name="Rachael Green" userId="89c6f63e-7657-4ad0-8dd4-6f0c32cf62df" providerId="ADAL" clId="{73DF36E7-6120-4D06-9E7E-CEFC87348E14}" dt="2020-04-16T20:44:13.442" v="155" actId="571"/>
          <ac:spMkLst>
            <pc:docMk/>
            <pc:sldMk cId="2525065666" sldId="425"/>
            <ac:spMk id="231" creationId="{504955AE-AC5F-45A9-867D-7B6092E4B049}"/>
          </ac:spMkLst>
        </pc:spChg>
        <pc:spChg chg="add mod">
          <ac:chgData name="Rachael Green" userId="89c6f63e-7657-4ad0-8dd4-6f0c32cf62df" providerId="ADAL" clId="{73DF36E7-6120-4D06-9E7E-CEFC87348E14}" dt="2020-04-16T20:44:13.442" v="155" actId="571"/>
          <ac:spMkLst>
            <pc:docMk/>
            <pc:sldMk cId="2525065666" sldId="425"/>
            <ac:spMk id="232" creationId="{95C6F910-C488-417C-8724-D175FC310E80}"/>
          </ac:spMkLst>
        </pc:spChg>
        <pc:spChg chg="add mod">
          <ac:chgData name="Rachael Green" userId="89c6f63e-7657-4ad0-8dd4-6f0c32cf62df" providerId="ADAL" clId="{73DF36E7-6120-4D06-9E7E-CEFC87348E14}" dt="2020-04-16T20:44:13.442" v="155" actId="571"/>
          <ac:spMkLst>
            <pc:docMk/>
            <pc:sldMk cId="2525065666" sldId="425"/>
            <ac:spMk id="233" creationId="{82BB2148-5978-4734-A088-8C9920055CBE}"/>
          </ac:spMkLst>
        </pc:spChg>
        <pc:spChg chg="add mod">
          <ac:chgData name="Rachael Green" userId="89c6f63e-7657-4ad0-8dd4-6f0c32cf62df" providerId="ADAL" clId="{73DF36E7-6120-4D06-9E7E-CEFC87348E14}" dt="2020-04-16T20:44:13.442" v="155" actId="571"/>
          <ac:spMkLst>
            <pc:docMk/>
            <pc:sldMk cId="2525065666" sldId="425"/>
            <ac:spMk id="234" creationId="{7EFCFFA8-0249-4A6C-A812-CD6815E588CD}"/>
          </ac:spMkLst>
        </pc:spChg>
        <pc:spChg chg="add mod">
          <ac:chgData name="Rachael Green" userId="89c6f63e-7657-4ad0-8dd4-6f0c32cf62df" providerId="ADAL" clId="{73DF36E7-6120-4D06-9E7E-CEFC87348E14}" dt="2020-04-16T20:44:13.442" v="155" actId="571"/>
          <ac:spMkLst>
            <pc:docMk/>
            <pc:sldMk cId="2525065666" sldId="425"/>
            <ac:spMk id="235" creationId="{02F3D0E4-2B08-4688-B90E-4AF576660E0A}"/>
          </ac:spMkLst>
        </pc:spChg>
        <pc:spChg chg="add mod">
          <ac:chgData name="Rachael Green" userId="89c6f63e-7657-4ad0-8dd4-6f0c32cf62df" providerId="ADAL" clId="{73DF36E7-6120-4D06-9E7E-CEFC87348E14}" dt="2020-04-16T20:44:13.442" v="155" actId="571"/>
          <ac:spMkLst>
            <pc:docMk/>
            <pc:sldMk cId="2525065666" sldId="425"/>
            <ac:spMk id="236" creationId="{497A6AF7-1FE7-4574-A587-48496111C51B}"/>
          </ac:spMkLst>
        </pc:spChg>
        <pc:spChg chg="add mod">
          <ac:chgData name="Rachael Green" userId="89c6f63e-7657-4ad0-8dd4-6f0c32cf62df" providerId="ADAL" clId="{73DF36E7-6120-4D06-9E7E-CEFC87348E14}" dt="2020-04-16T20:44:13.442" v="155" actId="571"/>
          <ac:spMkLst>
            <pc:docMk/>
            <pc:sldMk cId="2525065666" sldId="425"/>
            <ac:spMk id="237" creationId="{FB07F34B-8C99-4B2B-B204-86594A878CFD}"/>
          </ac:spMkLst>
        </pc:spChg>
        <pc:spChg chg="add mod">
          <ac:chgData name="Rachael Green" userId="89c6f63e-7657-4ad0-8dd4-6f0c32cf62df" providerId="ADAL" clId="{73DF36E7-6120-4D06-9E7E-CEFC87348E14}" dt="2020-04-16T20:44:13.442" v="155" actId="571"/>
          <ac:spMkLst>
            <pc:docMk/>
            <pc:sldMk cId="2525065666" sldId="425"/>
            <ac:spMk id="238" creationId="{9A750024-402C-4F98-BCA2-970CDCD4E1BE}"/>
          </ac:spMkLst>
        </pc:spChg>
        <pc:spChg chg="add mod">
          <ac:chgData name="Rachael Green" userId="89c6f63e-7657-4ad0-8dd4-6f0c32cf62df" providerId="ADAL" clId="{73DF36E7-6120-4D06-9E7E-CEFC87348E14}" dt="2020-04-16T20:44:13.442" v="155" actId="571"/>
          <ac:spMkLst>
            <pc:docMk/>
            <pc:sldMk cId="2525065666" sldId="425"/>
            <ac:spMk id="239" creationId="{5750AA6F-1A76-422B-8DA1-842AB795F29C}"/>
          </ac:spMkLst>
        </pc:spChg>
        <pc:spChg chg="add mod">
          <ac:chgData name="Rachael Green" userId="89c6f63e-7657-4ad0-8dd4-6f0c32cf62df" providerId="ADAL" clId="{73DF36E7-6120-4D06-9E7E-CEFC87348E14}" dt="2020-04-16T20:44:13.442" v="155" actId="571"/>
          <ac:spMkLst>
            <pc:docMk/>
            <pc:sldMk cId="2525065666" sldId="425"/>
            <ac:spMk id="240" creationId="{DE7B985F-AA2B-4FB3-BB87-F1F72D28DB1E}"/>
          </ac:spMkLst>
        </pc:spChg>
        <pc:spChg chg="add mod">
          <ac:chgData name="Rachael Green" userId="89c6f63e-7657-4ad0-8dd4-6f0c32cf62df" providerId="ADAL" clId="{73DF36E7-6120-4D06-9E7E-CEFC87348E14}" dt="2020-04-16T20:44:13.442" v="155" actId="571"/>
          <ac:spMkLst>
            <pc:docMk/>
            <pc:sldMk cId="2525065666" sldId="425"/>
            <ac:spMk id="241" creationId="{1AFB8FB9-BB00-41B9-B6D4-724A54A320E4}"/>
          </ac:spMkLst>
        </pc:spChg>
        <pc:spChg chg="add mod">
          <ac:chgData name="Rachael Green" userId="89c6f63e-7657-4ad0-8dd4-6f0c32cf62df" providerId="ADAL" clId="{73DF36E7-6120-4D06-9E7E-CEFC87348E14}" dt="2020-04-16T20:44:13.442" v="155" actId="571"/>
          <ac:spMkLst>
            <pc:docMk/>
            <pc:sldMk cId="2525065666" sldId="425"/>
            <ac:spMk id="242" creationId="{BF21096D-7749-4E58-AE33-42A1BF972A95}"/>
          </ac:spMkLst>
        </pc:spChg>
        <pc:spChg chg="add mod">
          <ac:chgData name="Rachael Green" userId="89c6f63e-7657-4ad0-8dd4-6f0c32cf62df" providerId="ADAL" clId="{73DF36E7-6120-4D06-9E7E-CEFC87348E14}" dt="2020-04-16T20:44:21.091" v="159" actId="1035"/>
          <ac:spMkLst>
            <pc:docMk/>
            <pc:sldMk cId="2525065666" sldId="425"/>
            <ac:spMk id="243" creationId="{C311DF85-3599-476E-B190-670CB3BBF406}"/>
          </ac:spMkLst>
        </pc:spChg>
        <pc:spChg chg="add mod">
          <ac:chgData name="Rachael Green" userId="89c6f63e-7657-4ad0-8dd4-6f0c32cf62df" providerId="ADAL" clId="{73DF36E7-6120-4D06-9E7E-CEFC87348E14}" dt="2020-04-16T20:44:21.091" v="159" actId="1035"/>
          <ac:spMkLst>
            <pc:docMk/>
            <pc:sldMk cId="2525065666" sldId="425"/>
            <ac:spMk id="244" creationId="{8DE6C627-4E9A-497B-AFAA-68055454E062}"/>
          </ac:spMkLst>
        </pc:spChg>
        <pc:spChg chg="add mod">
          <ac:chgData name="Rachael Green" userId="89c6f63e-7657-4ad0-8dd4-6f0c32cf62df" providerId="ADAL" clId="{73DF36E7-6120-4D06-9E7E-CEFC87348E14}" dt="2020-04-16T20:44:21.091" v="159" actId="1035"/>
          <ac:spMkLst>
            <pc:docMk/>
            <pc:sldMk cId="2525065666" sldId="425"/>
            <ac:spMk id="245" creationId="{F0BF9188-5E96-4241-8A98-BAB8520850CD}"/>
          </ac:spMkLst>
        </pc:spChg>
        <pc:spChg chg="add mod">
          <ac:chgData name="Rachael Green" userId="89c6f63e-7657-4ad0-8dd4-6f0c32cf62df" providerId="ADAL" clId="{73DF36E7-6120-4D06-9E7E-CEFC87348E14}" dt="2020-04-16T20:44:21.091" v="159" actId="1035"/>
          <ac:spMkLst>
            <pc:docMk/>
            <pc:sldMk cId="2525065666" sldId="425"/>
            <ac:spMk id="246" creationId="{2B918796-C009-4A5F-9FD7-3CEDB4D9E575}"/>
          </ac:spMkLst>
        </pc:spChg>
        <pc:spChg chg="add mod">
          <ac:chgData name="Rachael Green" userId="89c6f63e-7657-4ad0-8dd4-6f0c32cf62df" providerId="ADAL" clId="{73DF36E7-6120-4D06-9E7E-CEFC87348E14}" dt="2020-04-16T20:44:21.091" v="159" actId="1035"/>
          <ac:spMkLst>
            <pc:docMk/>
            <pc:sldMk cId="2525065666" sldId="425"/>
            <ac:spMk id="247" creationId="{BB232A41-EFDB-4187-8622-D460A3137EDC}"/>
          </ac:spMkLst>
        </pc:spChg>
        <pc:spChg chg="add mod">
          <ac:chgData name="Rachael Green" userId="89c6f63e-7657-4ad0-8dd4-6f0c32cf62df" providerId="ADAL" clId="{73DF36E7-6120-4D06-9E7E-CEFC87348E14}" dt="2020-04-16T20:44:21.091" v="159" actId="1035"/>
          <ac:spMkLst>
            <pc:docMk/>
            <pc:sldMk cId="2525065666" sldId="425"/>
            <ac:spMk id="248" creationId="{F3CCAE73-E911-4213-8AC6-56C8E1C55967}"/>
          </ac:spMkLst>
        </pc:spChg>
        <pc:spChg chg="add mod">
          <ac:chgData name="Rachael Green" userId="89c6f63e-7657-4ad0-8dd4-6f0c32cf62df" providerId="ADAL" clId="{73DF36E7-6120-4D06-9E7E-CEFC87348E14}" dt="2020-04-16T20:44:21.091" v="159" actId="1035"/>
          <ac:spMkLst>
            <pc:docMk/>
            <pc:sldMk cId="2525065666" sldId="425"/>
            <ac:spMk id="249" creationId="{8170438C-1838-40DE-BC42-E061E114B97C}"/>
          </ac:spMkLst>
        </pc:spChg>
        <pc:spChg chg="add mod">
          <ac:chgData name="Rachael Green" userId="89c6f63e-7657-4ad0-8dd4-6f0c32cf62df" providerId="ADAL" clId="{73DF36E7-6120-4D06-9E7E-CEFC87348E14}" dt="2020-04-16T20:44:21.091" v="159" actId="1035"/>
          <ac:spMkLst>
            <pc:docMk/>
            <pc:sldMk cId="2525065666" sldId="425"/>
            <ac:spMk id="250" creationId="{A6639E8C-CACE-4431-A104-453F88E3A7A7}"/>
          </ac:spMkLst>
        </pc:spChg>
        <pc:spChg chg="add mod">
          <ac:chgData name="Rachael Green" userId="89c6f63e-7657-4ad0-8dd4-6f0c32cf62df" providerId="ADAL" clId="{73DF36E7-6120-4D06-9E7E-CEFC87348E14}" dt="2020-04-16T20:44:21.091" v="159" actId="1035"/>
          <ac:spMkLst>
            <pc:docMk/>
            <pc:sldMk cId="2525065666" sldId="425"/>
            <ac:spMk id="251" creationId="{C375F643-916A-44A3-B205-5213A0A3B9DD}"/>
          </ac:spMkLst>
        </pc:spChg>
        <pc:spChg chg="add mod">
          <ac:chgData name="Rachael Green" userId="89c6f63e-7657-4ad0-8dd4-6f0c32cf62df" providerId="ADAL" clId="{73DF36E7-6120-4D06-9E7E-CEFC87348E14}" dt="2020-04-16T20:44:21.091" v="159" actId="1035"/>
          <ac:spMkLst>
            <pc:docMk/>
            <pc:sldMk cId="2525065666" sldId="425"/>
            <ac:spMk id="252" creationId="{6D8E3219-853F-472F-8886-C7E7D173683B}"/>
          </ac:spMkLst>
        </pc:spChg>
        <pc:spChg chg="add mod">
          <ac:chgData name="Rachael Green" userId="89c6f63e-7657-4ad0-8dd4-6f0c32cf62df" providerId="ADAL" clId="{73DF36E7-6120-4D06-9E7E-CEFC87348E14}" dt="2020-04-16T20:44:21.091" v="159" actId="1035"/>
          <ac:spMkLst>
            <pc:docMk/>
            <pc:sldMk cId="2525065666" sldId="425"/>
            <ac:spMk id="253" creationId="{F0FD0E48-465A-468F-8DBF-C4EE7BE6203B}"/>
          </ac:spMkLst>
        </pc:spChg>
        <pc:spChg chg="add mod">
          <ac:chgData name="Rachael Green" userId="89c6f63e-7657-4ad0-8dd4-6f0c32cf62df" providerId="ADAL" clId="{73DF36E7-6120-4D06-9E7E-CEFC87348E14}" dt="2020-04-16T20:44:21.091" v="159" actId="1035"/>
          <ac:spMkLst>
            <pc:docMk/>
            <pc:sldMk cId="2525065666" sldId="425"/>
            <ac:spMk id="254" creationId="{4F7D7694-AAAF-4949-894F-A5C35FE32C58}"/>
          </ac:spMkLst>
        </pc:spChg>
        <pc:spChg chg="add mod">
          <ac:chgData name="Rachael Green" userId="89c6f63e-7657-4ad0-8dd4-6f0c32cf62df" providerId="ADAL" clId="{73DF36E7-6120-4D06-9E7E-CEFC87348E14}" dt="2020-04-16T20:44:21.091" v="159" actId="1035"/>
          <ac:spMkLst>
            <pc:docMk/>
            <pc:sldMk cId="2525065666" sldId="425"/>
            <ac:spMk id="255" creationId="{9610E6A4-80BF-4B38-BF2E-864F6F630393}"/>
          </ac:spMkLst>
        </pc:spChg>
        <pc:spChg chg="add mod">
          <ac:chgData name="Rachael Green" userId="89c6f63e-7657-4ad0-8dd4-6f0c32cf62df" providerId="ADAL" clId="{73DF36E7-6120-4D06-9E7E-CEFC87348E14}" dt="2020-04-16T20:44:21.091" v="159" actId="1035"/>
          <ac:spMkLst>
            <pc:docMk/>
            <pc:sldMk cId="2525065666" sldId="425"/>
            <ac:spMk id="256" creationId="{8E4EF0B4-C3E0-467F-9D9F-0AD199F81B7E}"/>
          </ac:spMkLst>
        </pc:spChg>
        <pc:spChg chg="add mod">
          <ac:chgData name="Rachael Green" userId="89c6f63e-7657-4ad0-8dd4-6f0c32cf62df" providerId="ADAL" clId="{73DF36E7-6120-4D06-9E7E-CEFC87348E14}" dt="2020-04-16T20:44:21.091" v="159" actId="1035"/>
          <ac:spMkLst>
            <pc:docMk/>
            <pc:sldMk cId="2525065666" sldId="425"/>
            <ac:spMk id="257" creationId="{61FB1D19-BF6D-4FEC-9234-AE5AB9798A5D}"/>
          </ac:spMkLst>
        </pc:spChg>
        <pc:spChg chg="add mod">
          <ac:chgData name="Rachael Green" userId="89c6f63e-7657-4ad0-8dd4-6f0c32cf62df" providerId="ADAL" clId="{73DF36E7-6120-4D06-9E7E-CEFC87348E14}" dt="2020-04-16T20:44:21.091" v="159" actId="1035"/>
          <ac:spMkLst>
            <pc:docMk/>
            <pc:sldMk cId="2525065666" sldId="425"/>
            <ac:spMk id="258" creationId="{0B127D8E-F45D-46EA-AAB1-5B3F204CA570}"/>
          </ac:spMkLst>
        </pc:spChg>
        <pc:spChg chg="add mod">
          <ac:chgData name="Rachael Green" userId="89c6f63e-7657-4ad0-8dd4-6f0c32cf62df" providerId="ADAL" clId="{73DF36E7-6120-4D06-9E7E-CEFC87348E14}" dt="2020-04-16T20:44:21.091" v="159" actId="1035"/>
          <ac:spMkLst>
            <pc:docMk/>
            <pc:sldMk cId="2525065666" sldId="425"/>
            <ac:spMk id="259" creationId="{39BB640F-7D5A-451C-B050-DB41630C1597}"/>
          </ac:spMkLst>
        </pc:spChg>
        <pc:spChg chg="add mod">
          <ac:chgData name="Rachael Green" userId="89c6f63e-7657-4ad0-8dd4-6f0c32cf62df" providerId="ADAL" clId="{73DF36E7-6120-4D06-9E7E-CEFC87348E14}" dt="2020-04-16T20:44:21.091" v="159" actId="1035"/>
          <ac:spMkLst>
            <pc:docMk/>
            <pc:sldMk cId="2525065666" sldId="425"/>
            <ac:spMk id="260" creationId="{E384FAB1-C95B-4CF6-83BF-6F882A5B2977}"/>
          </ac:spMkLst>
        </pc:spChg>
        <pc:spChg chg="add mod">
          <ac:chgData name="Rachael Green" userId="89c6f63e-7657-4ad0-8dd4-6f0c32cf62df" providerId="ADAL" clId="{73DF36E7-6120-4D06-9E7E-CEFC87348E14}" dt="2020-04-16T20:44:21.091" v="159" actId="1035"/>
          <ac:spMkLst>
            <pc:docMk/>
            <pc:sldMk cId="2525065666" sldId="425"/>
            <ac:spMk id="261" creationId="{2DD7B9A4-87F7-4AD0-9F6D-48F334E3EB36}"/>
          </ac:spMkLst>
        </pc:spChg>
        <pc:spChg chg="add mod">
          <ac:chgData name="Rachael Green" userId="89c6f63e-7657-4ad0-8dd4-6f0c32cf62df" providerId="ADAL" clId="{73DF36E7-6120-4D06-9E7E-CEFC87348E14}" dt="2020-04-16T20:44:21.091" v="159" actId="1035"/>
          <ac:spMkLst>
            <pc:docMk/>
            <pc:sldMk cId="2525065666" sldId="425"/>
            <ac:spMk id="262" creationId="{8EBDB94F-43D3-4325-9398-242F3FF571E3}"/>
          </ac:spMkLst>
        </pc:spChg>
        <pc:spChg chg="add mod">
          <ac:chgData name="Rachael Green" userId="89c6f63e-7657-4ad0-8dd4-6f0c32cf62df" providerId="ADAL" clId="{73DF36E7-6120-4D06-9E7E-CEFC87348E14}" dt="2020-04-16T20:44:21.091" v="159" actId="1035"/>
          <ac:spMkLst>
            <pc:docMk/>
            <pc:sldMk cId="2525065666" sldId="425"/>
            <ac:spMk id="263" creationId="{11672610-A088-43EA-BA1E-62C875EAD2FE}"/>
          </ac:spMkLst>
        </pc:spChg>
        <pc:spChg chg="add mod">
          <ac:chgData name="Rachael Green" userId="89c6f63e-7657-4ad0-8dd4-6f0c32cf62df" providerId="ADAL" clId="{73DF36E7-6120-4D06-9E7E-CEFC87348E14}" dt="2020-04-16T20:44:21.091" v="159" actId="1035"/>
          <ac:spMkLst>
            <pc:docMk/>
            <pc:sldMk cId="2525065666" sldId="425"/>
            <ac:spMk id="264" creationId="{3A481E6F-2C40-4912-BD20-EFB2663964DE}"/>
          </ac:spMkLst>
        </pc:spChg>
        <pc:spChg chg="add mod">
          <ac:chgData name="Rachael Green" userId="89c6f63e-7657-4ad0-8dd4-6f0c32cf62df" providerId="ADAL" clId="{73DF36E7-6120-4D06-9E7E-CEFC87348E14}" dt="2020-04-16T20:44:21.091" v="159" actId="1035"/>
          <ac:spMkLst>
            <pc:docMk/>
            <pc:sldMk cId="2525065666" sldId="425"/>
            <ac:spMk id="265" creationId="{366C58E3-034C-461B-B43D-E7483BAD16B9}"/>
          </ac:spMkLst>
        </pc:spChg>
        <pc:spChg chg="add mod">
          <ac:chgData name="Rachael Green" userId="89c6f63e-7657-4ad0-8dd4-6f0c32cf62df" providerId="ADAL" clId="{73DF36E7-6120-4D06-9E7E-CEFC87348E14}" dt="2020-04-16T20:44:21.091" v="159" actId="1035"/>
          <ac:spMkLst>
            <pc:docMk/>
            <pc:sldMk cId="2525065666" sldId="425"/>
            <ac:spMk id="266" creationId="{2F5A7DDB-CB28-44CE-AE6A-30A48DEF47F7}"/>
          </ac:spMkLst>
        </pc:spChg>
        <pc:spChg chg="add mod">
          <ac:chgData name="Rachael Green" userId="89c6f63e-7657-4ad0-8dd4-6f0c32cf62df" providerId="ADAL" clId="{73DF36E7-6120-4D06-9E7E-CEFC87348E14}" dt="2020-04-16T20:45:12.853" v="177" actId="465"/>
          <ac:spMkLst>
            <pc:docMk/>
            <pc:sldMk cId="2525065666" sldId="425"/>
            <ac:spMk id="267" creationId="{77254153-8CBE-457E-84D6-57E018B25EAE}"/>
          </ac:spMkLst>
        </pc:spChg>
        <pc:spChg chg="add mod">
          <ac:chgData name="Rachael Green" userId="89c6f63e-7657-4ad0-8dd4-6f0c32cf62df" providerId="ADAL" clId="{73DF36E7-6120-4D06-9E7E-CEFC87348E14}" dt="2020-04-16T20:45:12.853" v="177" actId="465"/>
          <ac:spMkLst>
            <pc:docMk/>
            <pc:sldMk cId="2525065666" sldId="425"/>
            <ac:spMk id="268" creationId="{9501755A-E666-494A-BAC3-136ADE0F7A7B}"/>
          </ac:spMkLst>
        </pc:spChg>
        <pc:spChg chg="add mod">
          <ac:chgData name="Rachael Green" userId="89c6f63e-7657-4ad0-8dd4-6f0c32cf62df" providerId="ADAL" clId="{73DF36E7-6120-4D06-9E7E-CEFC87348E14}" dt="2020-04-16T20:45:12.853" v="177" actId="465"/>
          <ac:spMkLst>
            <pc:docMk/>
            <pc:sldMk cId="2525065666" sldId="425"/>
            <ac:spMk id="269" creationId="{15462BE2-7BA6-49EA-8BB8-93F1583069B1}"/>
          </ac:spMkLst>
        </pc:spChg>
        <pc:grpChg chg="del">
          <ac:chgData name="Rachael Green" userId="89c6f63e-7657-4ad0-8dd4-6f0c32cf62df" providerId="ADAL" clId="{73DF36E7-6120-4D06-9E7E-CEFC87348E14}" dt="2020-04-16T20:36:56.140" v="1" actId="478"/>
          <ac:grpSpMkLst>
            <pc:docMk/>
            <pc:sldMk cId="2525065666" sldId="425"/>
            <ac:grpSpMk id="53" creationId="{06458C67-3311-4B2E-92A0-37CEEF8E15E1}"/>
          </ac:grpSpMkLst>
        </pc:grpChg>
        <pc:grpChg chg="del">
          <ac:chgData name="Rachael Green" userId="89c6f63e-7657-4ad0-8dd4-6f0c32cf62df" providerId="ADAL" clId="{73DF36E7-6120-4D06-9E7E-CEFC87348E14}" dt="2020-04-16T20:36:56.140" v="1" actId="478"/>
          <ac:grpSpMkLst>
            <pc:docMk/>
            <pc:sldMk cId="2525065666" sldId="425"/>
            <ac:grpSpMk id="91" creationId="{BB452BC5-26E9-41CB-A3AB-D25DEEF2858B}"/>
          </ac:grpSpMkLst>
        </pc:grpChg>
        <pc:graphicFrameChg chg="del">
          <ac:chgData name="Rachael Green" userId="89c6f63e-7657-4ad0-8dd4-6f0c32cf62df" providerId="ADAL" clId="{73DF36E7-6120-4D06-9E7E-CEFC87348E14}" dt="2020-04-16T20:36:56.140" v="1" actId="478"/>
          <ac:graphicFrameMkLst>
            <pc:docMk/>
            <pc:sldMk cId="2525065666" sldId="425"/>
            <ac:graphicFrameMk id="2" creationId="{2DFEFAD6-8A44-451E-BA81-24F20FBDBA8D}"/>
          </ac:graphicFrameMkLst>
        </pc:graphicFrameChg>
        <pc:graphicFrameChg chg="del">
          <ac:chgData name="Rachael Green" userId="89c6f63e-7657-4ad0-8dd4-6f0c32cf62df" providerId="ADAL" clId="{73DF36E7-6120-4D06-9E7E-CEFC87348E14}" dt="2020-04-16T20:36:56.140" v="1" actId="478"/>
          <ac:graphicFrameMkLst>
            <pc:docMk/>
            <pc:sldMk cId="2525065666" sldId="425"/>
            <ac:graphicFrameMk id="41" creationId="{E29B27C4-C26B-4A0D-8450-77EF046FA962}"/>
          </ac:graphicFrameMkLst>
        </pc:graphicFrameChg>
        <pc:graphicFrameChg chg="del">
          <ac:chgData name="Rachael Green" userId="89c6f63e-7657-4ad0-8dd4-6f0c32cf62df" providerId="ADAL" clId="{73DF36E7-6120-4D06-9E7E-CEFC87348E14}" dt="2020-04-16T20:36:56.140" v="1" actId="478"/>
          <ac:graphicFrameMkLst>
            <pc:docMk/>
            <pc:sldMk cId="2525065666" sldId="425"/>
            <ac:graphicFrameMk id="52" creationId="{539E575E-DAFB-4469-B8C7-DAC652AEA58A}"/>
          </ac:graphicFrameMkLst>
        </pc:graphicFrameChg>
        <pc:graphicFrameChg chg="del">
          <ac:chgData name="Rachael Green" userId="89c6f63e-7657-4ad0-8dd4-6f0c32cf62df" providerId="ADAL" clId="{73DF36E7-6120-4D06-9E7E-CEFC87348E14}" dt="2020-04-16T20:36:56.140" v="1" actId="478"/>
          <ac:graphicFrameMkLst>
            <pc:docMk/>
            <pc:sldMk cId="2525065666" sldId="425"/>
            <ac:graphicFrameMk id="62" creationId="{45958668-9A74-4B59-908C-1381E190E2BF}"/>
          </ac:graphicFrameMkLst>
        </pc:graphicFrameChg>
        <pc:graphicFrameChg chg="del">
          <ac:chgData name="Rachael Green" userId="89c6f63e-7657-4ad0-8dd4-6f0c32cf62df" providerId="ADAL" clId="{73DF36E7-6120-4D06-9E7E-CEFC87348E14}" dt="2020-04-16T20:36:56.140" v="1" actId="478"/>
          <ac:graphicFrameMkLst>
            <pc:docMk/>
            <pc:sldMk cId="2525065666" sldId="425"/>
            <ac:graphicFrameMk id="64" creationId="{E286FBAA-92EE-402C-8D46-00D8DC549C93}"/>
          </ac:graphicFrameMkLst>
        </pc:graphicFrameChg>
        <pc:graphicFrameChg chg="del">
          <ac:chgData name="Rachael Green" userId="89c6f63e-7657-4ad0-8dd4-6f0c32cf62df" providerId="ADAL" clId="{73DF36E7-6120-4D06-9E7E-CEFC87348E14}" dt="2020-04-16T20:36:56.140" v="1" actId="478"/>
          <ac:graphicFrameMkLst>
            <pc:docMk/>
            <pc:sldMk cId="2525065666" sldId="425"/>
            <ac:graphicFrameMk id="66" creationId="{6A6A6CB2-15F3-4863-938A-DEEE9C1D2F5E}"/>
          </ac:graphicFrameMkLst>
        </pc:graphicFrameChg>
        <pc:graphicFrameChg chg="del">
          <ac:chgData name="Rachael Green" userId="89c6f63e-7657-4ad0-8dd4-6f0c32cf62df" providerId="ADAL" clId="{73DF36E7-6120-4D06-9E7E-CEFC87348E14}" dt="2020-04-16T20:36:56.140" v="1" actId="478"/>
          <ac:graphicFrameMkLst>
            <pc:docMk/>
            <pc:sldMk cId="2525065666" sldId="425"/>
            <ac:graphicFrameMk id="67" creationId="{CA18E428-03F7-4621-B96D-E21F15B2354E}"/>
          </ac:graphicFrameMkLst>
        </pc:graphicFrameChg>
        <pc:graphicFrameChg chg="del">
          <ac:chgData name="Rachael Green" userId="89c6f63e-7657-4ad0-8dd4-6f0c32cf62df" providerId="ADAL" clId="{73DF36E7-6120-4D06-9E7E-CEFC87348E14}" dt="2020-04-16T20:36:56.140" v="1" actId="478"/>
          <ac:graphicFrameMkLst>
            <pc:docMk/>
            <pc:sldMk cId="2525065666" sldId="425"/>
            <ac:graphicFrameMk id="128" creationId="{D8DDFED6-0B16-470A-AA52-1658C912EDE4}"/>
          </ac:graphicFrameMkLst>
        </pc:graphicFrameChg>
      </pc:sldChg>
      <pc:sldChg chg="add del">
        <pc:chgData name="Rachael Green" userId="89c6f63e-7657-4ad0-8dd4-6f0c32cf62df" providerId="ADAL" clId="{73DF36E7-6120-4D06-9E7E-CEFC87348E14}" dt="2020-04-16T20:45:32.760" v="178" actId="47"/>
        <pc:sldMkLst>
          <pc:docMk/>
          <pc:sldMk cId="1066068110" sldId="42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979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FF4E180-D1A0-4A23-A4E6-39AB059566DB}"/>
              </a:ext>
            </a:extLst>
          </p:cNvPr>
          <p:cNvSpPr txBox="1"/>
          <p:nvPr/>
        </p:nvSpPr>
        <p:spPr>
          <a:xfrm>
            <a:off x="2192020" y="4991100"/>
            <a:ext cx="2556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EC47BC0-2278-4016-9413-A6F0DC067B74}"/>
              </a:ext>
            </a:extLst>
          </p:cNvPr>
          <p:cNvSpPr txBox="1"/>
          <p:nvPr/>
        </p:nvSpPr>
        <p:spPr>
          <a:xfrm>
            <a:off x="2447620" y="4991100"/>
            <a:ext cx="2556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910BF5F-90AF-4B6D-9AD2-848706843DDE}"/>
              </a:ext>
            </a:extLst>
          </p:cNvPr>
          <p:cNvSpPr txBox="1"/>
          <p:nvPr/>
        </p:nvSpPr>
        <p:spPr>
          <a:xfrm>
            <a:off x="2703220" y="4991100"/>
            <a:ext cx="2556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EF4B2B4B-CDB4-4521-B63F-08002A2C249F}"/>
              </a:ext>
            </a:extLst>
          </p:cNvPr>
          <p:cNvSpPr txBox="1"/>
          <p:nvPr/>
        </p:nvSpPr>
        <p:spPr>
          <a:xfrm>
            <a:off x="2958820" y="4991100"/>
            <a:ext cx="2556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7C42225-8D93-4344-AD12-5B82123C3B5A}"/>
              </a:ext>
            </a:extLst>
          </p:cNvPr>
          <p:cNvSpPr txBox="1"/>
          <p:nvPr/>
        </p:nvSpPr>
        <p:spPr>
          <a:xfrm>
            <a:off x="3214420" y="4991100"/>
            <a:ext cx="2556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7072DE34-A217-4C1E-8EFF-D986330556F7}"/>
              </a:ext>
            </a:extLst>
          </p:cNvPr>
          <p:cNvSpPr txBox="1"/>
          <p:nvPr/>
        </p:nvSpPr>
        <p:spPr>
          <a:xfrm>
            <a:off x="3470020" y="4991100"/>
            <a:ext cx="2556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D5AA7744-E41A-4F9C-83F8-7A6F7BAFD02D}"/>
              </a:ext>
            </a:extLst>
          </p:cNvPr>
          <p:cNvSpPr txBox="1"/>
          <p:nvPr/>
        </p:nvSpPr>
        <p:spPr>
          <a:xfrm>
            <a:off x="2192020" y="5289480"/>
            <a:ext cx="2556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5878F717-7B23-4D5A-831B-60423F14A5C9}"/>
              </a:ext>
            </a:extLst>
          </p:cNvPr>
          <p:cNvSpPr txBox="1"/>
          <p:nvPr/>
        </p:nvSpPr>
        <p:spPr>
          <a:xfrm>
            <a:off x="2447620" y="5289480"/>
            <a:ext cx="2556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2F869458-F80E-4B0B-9FBE-F0FD294B1411}"/>
              </a:ext>
            </a:extLst>
          </p:cNvPr>
          <p:cNvSpPr txBox="1"/>
          <p:nvPr/>
        </p:nvSpPr>
        <p:spPr>
          <a:xfrm>
            <a:off x="2703220" y="5289480"/>
            <a:ext cx="2556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4D6A367B-9510-4AF0-88B8-991CE5B60FB0}"/>
              </a:ext>
            </a:extLst>
          </p:cNvPr>
          <p:cNvSpPr txBox="1"/>
          <p:nvPr/>
        </p:nvSpPr>
        <p:spPr>
          <a:xfrm>
            <a:off x="2958820" y="5289480"/>
            <a:ext cx="2556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08D19623-6AD2-47B1-9A3B-C231ABCFE4C6}"/>
              </a:ext>
            </a:extLst>
          </p:cNvPr>
          <p:cNvSpPr txBox="1"/>
          <p:nvPr/>
        </p:nvSpPr>
        <p:spPr>
          <a:xfrm>
            <a:off x="3214420" y="5289480"/>
            <a:ext cx="2556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64927BD4-ACF0-49D6-AB27-9BB533593881}"/>
              </a:ext>
            </a:extLst>
          </p:cNvPr>
          <p:cNvSpPr txBox="1"/>
          <p:nvPr/>
        </p:nvSpPr>
        <p:spPr>
          <a:xfrm>
            <a:off x="3470020" y="5289480"/>
            <a:ext cx="2556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79615E70-7EBA-4DB1-A26B-FF83F0E0C6CE}"/>
              </a:ext>
            </a:extLst>
          </p:cNvPr>
          <p:cNvSpPr txBox="1"/>
          <p:nvPr/>
        </p:nvSpPr>
        <p:spPr>
          <a:xfrm>
            <a:off x="2192020" y="5617832"/>
            <a:ext cx="255600" cy="27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7F0D4147-BEF0-499B-B99E-CDF7D58B7C72}"/>
              </a:ext>
            </a:extLst>
          </p:cNvPr>
          <p:cNvSpPr txBox="1"/>
          <p:nvPr/>
        </p:nvSpPr>
        <p:spPr>
          <a:xfrm>
            <a:off x="2447620" y="5617832"/>
            <a:ext cx="255600" cy="27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BFA53FFD-F18D-4D7D-B0F7-3ECB5F5BB745}"/>
              </a:ext>
            </a:extLst>
          </p:cNvPr>
          <p:cNvSpPr txBox="1"/>
          <p:nvPr/>
        </p:nvSpPr>
        <p:spPr>
          <a:xfrm>
            <a:off x="2703220" y="5617832"/>
            <a:ext cx="255600" cy="27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597D661F-AD96-49B9-918D-D3DEF2D0FCFB}"/>
              </a:ext>
            </a:extLst>
          </p:cNvPr>
          <p:cNvSpPr txBox="1"/>
          <p:nvPr/>
        </p:nvSpPr>
        <p:spPr>
          <a:xfrm>
            <a:off x="2958820" y="5617832"/>
            <a:ext cx="255600" cy="27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D8624C2A-D856-47DF-A2EA-57E5C3B81AB8}"/>
              </a:ext>
            </a:extLst>
          </p:cNvPr>
          <p:cNvSpPr txBox="1"/>
          <p:nvPr/>
        </p:nvSpPr>
        <p:spPr>
          <a:xfrm>
            <a:off x="3214420" y="5617832"/>
            <a:ext cx="255600" cy="27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29184BDA-81C3-4654-B412-0C45CC704F5A}"/>
              </a:ext>
            </a:extLst>
          </p:cNvPr>
          <p:cNvSpPr txBox="1"/>
          <p:nvPr/>
        </p:nvSpPr>
        <p:spPr>
          <a:xfrm>
            <a:off x="3470020" y="5617832"/>
            <a:ext cx="255600" cy="27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584A892F-5BEA-489F-9880-9DD9D8C66793}"/>
              </a:ext>
            </a:extLst>
          </p:cNvPr>
          <p:cNvSpPr txBox="1"/>
          <p:nvPr/>
        </p:nvSpPr>
        <p:spPr>
          <a:xfrm>
            <a:off x="2192020" y="6402705"/>
            <a:ext cx="2556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8E1084C3-FAA6-4EAE-B5A3-76251FCC4C41}"/>
              </a:ext>
            </a:extLst>
          </p:cNvPr>
          <p:cNvSpPr txBox="1"/>
          <p:nvPr/>
        </p:nvSpPr>
        <p:spPr>
          <a:xfrm>
            <a:off x="2447620" y="6402705"/>
            <a:ext cx="2556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C7875130-6DF9-46FC-8BD4-143AD038C59C}"/>
              </a:ext>
            </a:extLst>
          </p:cNvPr>
          <p:cNvSpPr txBox="1"/>
          <p:nvPr/>
        </p:nvSpPr>
        <p:spPr>
          <a:xfrm>
            <a:off x="2703220" y="6402705"/>
            <a:ext cx="2556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E237B261-E5E1-4589-95AA-F836719B7B06}"/>
              </a:ext>
            </a:extLst>
          </p:cNvPr>
          <p:cNvSpPr txBox="1"/>
          <p:nvPr/>
        </p:nvSpPr>
        <p:spPr>
          <a:xfrm>
            <a:off x="2958820" y="6402705"/>
            <a:ext cx="2556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9A904918-7FF2-41AB-AD65-DADA7690E741}"/>
              </a:ext>
            </a:extLst>
          </p:cNvPr>
          <p:cNvSpPr txBox="1"/>
          <p:nvPr/>
        </p:nvSpPr>
        <p:spPr>
          <a:xfrm>
            <a:off x="3214420" y="6402705"/>
            <a:ext cx="2556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CF522703-FD33-4AA0-A38C-5527083DACD3}"/>
              </a:ext>
            </a:extLst>
          </p:cNvPr>
          <p:cNvSpPr txBox="1"/>
          <p:nvPr/>
        </p:nvSpPr>
        <p:spPr>
          <a:xfrm>
            <a:off x="3470020" y="6402705"/>
            <a:ext cx="2556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3643520F-ABBD-4EE2-A9B6-BD5B069D0B97}"/>
              </a:ext>
            </a:extLst>
          </p:cNvPr>
          <p:cNvSpPr txBox="1"/>
          <p:nvPr/>
        </p:nvSpPr>
        <p:spPr>
          <a:xfrm>
            <a:off x="2192020" y="6701085"/>
            <a:ext cx="2556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BB6B73FC-3CEE-4DC6-8869-4FC9B71A48FA}"/>
              </a:ext>
            </a:extLst>
          </p:cNvPr>
          <p:cNvSpPr txBox="1"/>
          <p:nvPr/>
        </p:nvSpPr>
        <p:spPr>
          <a:xfrm>
            <a:off x="2447620" y="6701085"/>
            <a:ext cx="2556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54C06FB8-6363-4AC3-A3E2-AA667E8C9880}"/>
              </a:ext>
            </a:extLst>
          </p:cNvPr>
          <p:cNvSpPr txBox="1"/>
          <p:nvPr/>
        </p:nvSpPr>
        <p:spPr>
          <a:xfrm>
            <a:off x="2703220" y="6701085"/>
            <a:ext cx="2556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9248B984-C9C8-4A7E-87C7-544F9D7259C6}"/>
              </a:ext>
            </a:extLst>
          </p:cNvPr>
          <p:cNvSpPr txBox="1"/>
          <p:nvPr/>
        </p:nvSpPr>
        <p:spPr>
          <a:xfrm>
            <a:off x="2958820" y="6701085"/>
            <a:ext cx="2556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B5036BA2-8713-4567-AACB-979EC165E24F}"/>
              </a:ext>
            </a:extLst>
          </p:cNvPr>
          <p:cNvSpPr txBox="1"/>
          <p:nvPr/>
        </p:nvSpPr>
        <p:spPr>
          <a:xfrm>
            <a:off x="3214420" y="6701085"/>
            <a:ext cx="2556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518B170C-5AA5-4A93-985E-B5E490A142C1}"/>
              </a:ext>
            </a:extLst>
          </p:cNvPr>
          <p:cNvSpPr txBox="1"/>
          <p:nvPr/>
        </p:nvSpPr>
        <p:spPr>
          <a:xfrm>
            <a:off x="3470020" y="6701085"/>
            <a:ext cx="2556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83A5E402-5E98-4CDE-85E8-E30C2BCD24FC}"/>
              </a:ext>
            </a:extLst>
          </p:cNvPr>
          <p:cNvSpPr txBox="1"/>
          <p:nvPr/>
        </p:nvSpPr>
        <p:spPr>
          <a:xfrm>
            <a:off x="2192020" y="7029437"/>
            <a:ext cx="255600" cy="27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0587CE2E-ECFB-4AF2-8E7F-DAC3B8176DDB}"/>
              </a:ext>
            </a:extLst>
          </p:cNvPr>
          <p:cNvSpPr txBox="1"/>
          <p:nvPr/>
        </p:nvSpPr>
        <p:spPr>
          <a:xfrm>
            <a:off x="2447620" y="7029437"/>
            <a:ext cx="255600" cy="27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554DEFFB-D97B-46B9-B955-C6041898FDCC}"/>
              </a:ext>
            </a:extLst>
          </p:cNvPr>
          <p:cNvSpPr txBox="1"/>
          <p:nvPr/>
        </p:nvSpPr>
        <p:spPr>
          <a:xfrm>
            <a:off x="2703220" y="7029437"/>
            <a:ext cx="255600" cy="27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559A3B96-1B24-4961-B7FE-FEE803BB6586}"/>
              </a:ext>
            </a:extLst>
          </p:cNvPr>
          <p:cNvSpPr txBox="1"/>
          <p:nvPr/>
        </p:nvSpPr>
        <p:spPr>
          <a:xfrm>
            <a:off x="2958820" y="7029437"/>
            <a:ext cx="255600" cy="27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6C512771-468A-47AE-9D4E-FBE1C4E274A4}"/>
              </a:ext>
            </a:extLst>
          </p:cNvPr>
          <p:cNvSpPr txBox="1"/>
          <p:nvPr/>
        </p:nvSpPr>
        <p:spPr>
          <a:xfrm>
            <a:off x="3214420" y="7029437"/>
            <a:ext cx="255600" cy="27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0D754609-792C-4187-99F1-318BA99B126A}"/>
              </a:ext>
            </a:extLst>
          </p:cNvPr>
          <p:cNvSpPr txBox="1"/>
          <p:nvPr/>
        </p:nvSpPr>
        <p:spPr>
          <a:xfrm>
            <a:off x="3470020" y="7029437"/>
            <a:ext cx="255600" cy="27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D6CFA7E9-3461-4865-BF2B-D8A6080C728E}"/>
              </a:ext>
            </a:extLst>
          </p:cNvPr>
          <p:cNvSpPr txBox="1"/>
          <p:nvPr/>
        </p:nvSpPr>
        <p:spPr>
          <a:xfrm>
            <a:off x="2192020" y="7814945"/>
            <a:ext cx="2556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7F236DAB-81D8-46AF-8EE5-5AFB7D61E095}"/>
              </a:ext>
            </a:extLst>
          </p:cNvPr>
          <p:cNvSpPr txBox="1"/>
          <p:nvPr/>
        </p:nvSpPr>
        <p:spPr>
          <a:xfrm>
            <a:off x="2447620" y="7814945"/>
            <a:ext cx="2556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B70B509A-79D9-4876-8493-CA5A2BA6C262}"/>
              </a:ext>
            </a:extLst>
          </p:cNvPr>
          <p:cNvSpPr txBox="1"/>
          <p:nvPr/>
        </p:nvSpPr>
        <p:spPr>
          <a:xfrm>
            <a:off x="2703220" y="7814945"/>
            <a:ext cx="2556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D605ED77-CDE6-47BD-8215-7141007B6B78}"/>
              </a:ext>
            </a:extLst>
          </p:cNvPr>
          <p:cNvSpPr txBox="1"/>
          <p:nvPr/>
        </p:nvSpPr>
        <p:spPr>
          <a:xfrm>
            <a:off x="2958820" y="7814945"/>
            <a:ext cx="2556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45635662-8EE5-4255-9604-B6C934178377}"/>
              </a:ext>
            </a:extLst>
          </p:cNvPr>
          <p:cNvSpPr txBox="1"/>
          <p:nvPr/>
        </p:nvSpPr>
        <p:spPr>
          <a:xfrm>
            <a:off x="3214420" y="7814945"/>
            <a:ext cx="2556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CC8BFD41-3978-4E8E-BD31-A4CA908D27A3}"/>
              </a:ext>
            </a:extLst>
          </p:cNvPr>
          <p:cNvSpPr txBox="1"/>
          <p:nvPr/>
        </p:nvSpPr>
        <p:spPr>
          <a:xfrm>
            <a:off x="3470020" y="7817705"/>
            <a:ext cx="2556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C29946A9-D2A8-4702-A31A-228AE50C1E91}"/>
              </a:ext>
            </a:extLst>
          </p:cNvPr>
          <p:cNvSpPr txBox="1"/>
          <p:nvPr/>
        </p:nvSpPr>
        <p:spPr>
          <a:xfrm>
            <a:off x="2192020" y="8113325"/>
            <a:ext cx="2556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6101772C-707A-4CC1-973D-8ECEE490C72C}"/>
              </a:ext>
            </a:extLst>
          </p:cNvPr>
          <p:cNvSpPr txBox="1"/>
          <p:nvPr/>
        </p:nvSpPr>
        <p:spPr>
          <a:xfrm>
            <a:off x="2447620" y="8113325"/>
            <a:ext cx="2556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4D12D2AA-D78F-4F10-ABF6-F47A23C3E820}"/>
              </a:ext>
            </a:extLst>
          </p:cNvPr>
          <p:cNvSpPr txBox="1"/>
          <p:nvPr/>
        </p:nvSpPr>
        <p:spPr>
          <a:xfrm>
            <a:off x="2703220" y="8113325"/>
            <a:ext cx="2556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D2D6B42A-8662-48A4-AA48-152A4CE1CB4C}"/>
              </a:ext>
            </a:extLst>
          </p:cNvPr>
          <p:cNvSpPr txBox="1"/>
          <p:nvPr/>
        </p:nvSpPr>
        <p:spPr>
          <a:xfrm>
            <a:off x="2958820" y="8113325"/>
            <a:ext cx="2556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7A9B35E3-1290-4FFF-88D8-F43E20A71B22}"/>
              </a:ext>
            </a:extLst>
          </p:cNvPr>
          <p:cNvSpPr txBox="1"/>
          <p:nvPr/>
        </p:nvSpPr>
        <p:spPr>
          <a:xfrm>
            <a:off x="3214420" y="8113325"/>
            <a:ext cx="2556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D1C56FFF-4D8C-4208-BF73-A92CDB2E01F5}"/>
              </a:ext>
            </a:extLst>
          </p:cNvPr>
          <p:cNvSpPr txBox="1"/>
          <p:nvPr/>
        </p:nvSpPr>
        <p:spPr>
          <a:xfrm>
            <a:off x="3470020" y="8113325"/>
            <a:ext cx="2556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C94D53C7-52A6-4704-97D9-4EDB42EAC1DB}"/>
              </a:ext>
            </a:extLst>
          </p:cNvPr>
          <p:cNvSpPr txBox="1"/>
          <p:nvPr/>
        </p:nvSpPr>
        <p:spPr>
          <a:xfrm>
            <a:off x="2192020" y="8441677"/>
            <a:ext cx="255600" cy="27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ADAB2EE6-BA84-4E96-8DF3-84EA341F3911}"/>
              </a:ext>
            </a:extLst>
          </p:cNvPr>
          <p:cNvSpPr txBox="1"/>
          <p:nvPr/>
        </p:nvSpPr>
        <p:spPr>
          <a:xfrm>
            <a:off x="2447620" y="8441677"/>
            <a:ext cx="255600" cy="27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27BC2F8E-1622-4A78-ADE7-F7C305642944}"/>
              </a:ext>
            </a:extLst>
          </p:cNvPr>
          <p:cNvSpPr txBox="1"/>
          <p:nvPr/>
        </p:nvSpPr>
        <p:spPr>
          <a:xfrm>
            <a:off x="2703220" y="8441677"/>
            <a:ext cx="255600" cy="27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813FF0C4-7288-4A54-AEF1-5E95D291CDDB}"/>
              </a:ext>
            </a:extLst>
          </p:cNvPr>
          <p:cNvSpPr txBox="1"/>
          <p:nvPr/>
        </p:nvSpPr>
        <p:spPr>
          <a:xfrm>
            <a:off x="2958820" y="8441677"/>
            <a:ext cx="255600" cy="27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B972ED92-4388-4EBD-ABED-A44020A0E69B}"/>
              </a:ext>
            </a:extLst>
          </p:cNvPr>
          <p:cNvSpPr txBox="1"/>
          <p:nvPr/>
        </p:nvSpPr>
        <p:spPr>
          <a:xfrm>
            <a:off x="3214420" y="8441677"/>
            <a:ext cx="255600" cy="27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E321AC6A-0E72-4B44-B201-C8865E6B95AE}"/>
              </a:ext>
            </a:extLst>
          </p:cNvPr>
          <p:cNvSpPr txBox="1"/>
          <p:nvPr/>
        </p:nvSpPr>
        <p:spPr>
          <a:xfrm>
            <a:off x="3470020" y="8441677"/>
            <a:ext cx="255600" cy="27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470F5FCC-977E-4B3D-8250-9108081B7AC3}"/>
              </a:ext>
            </a:extLst>
          </p:cNvPr>
          <p:cNvSpPr txBox="1"/>
          <p:nvPr/>
        </p:nvSpPr>
        <p:spPr>
          <a:xfrm>
            <a:off x="4701540" y="8761717"/>
            <a:ext cx="255600" cy="27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082E294D-2B24-4D48-A844-210A4CBBAA5A}"/>
              </a:ext>
            </a:extLst>
          </p:cNvPr>
          <p:cNvSpPr txBox="1"/>
          <p:nvPr/>
        </p:nvSpPr>
        <p:spPr>
          <a:xfrm>
            <a:off x="4957140" y="8761717"/>
            <a:ext cx="255600" cy="27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57E1E6BB-84E1-4C14-A759-9AE13928926A}"/>
              </a:ext>
            </a:extLst>
          </p:cNvPr>
          <p:cNvSpPr txBox="1"/>
          <p:nvPr/>
        </p:nvSpPr>
        <p:spPr>
          <a:xfrm>
            <a:off x="5212740" y="8761717"/>
            <a:ext cx="255600" cy="27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6C846F66-A69C-4EE3-BE09-46A0D772B623}"/>
              </a:ext>
            </a:extLst>
          </p:cNvPr>
          <p:cNvSpPr txBox="1"/>
          <p:nvPr/>
        </p:nvSpPr>
        <p:spPr>
          <a:xfrm>
            <a:off x="5468340" y="8761717"/>
            <a:ext cx="255600" cy="27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046D3206-E1AB-4EA9-8778-96050A5DE09E}"/>
              </a:ext>
            </a:extLst>
          </p:cNvPr>
          <p:cNvSpPr txBox="1"/>
          <p:nvPr/>
        </p:nvSpPr>
        <p:spPr>
          <a:xfrm>
            <a:off x="5723940" y="8761717"/>
            <a:ext cx="255600" cy="27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id="{8E8E6DA6-0881-4C35-8C38-8C937DF194B2}"/>
              </a:ext>
            </a:extLst>
          </p:cNvPr>
          <p:cNvSpPr txBox="1"/>
          <p:nvPr/>
        </p:nvSpPr>
        <p:spPr>
          <a:xfrm>
            <a:off x="5979540" y="8761717"/>
            <a:ext cx="255600" cy="27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6E20712C-AF1C-41EE-84F5-39A9364FD77B}"/>
              </a:ext>
            </a:extLst>
          </p:cNvPr>
          <p:cNvSpPr txBox="1"/>
          <p:nvPr/>
        </p:nvSpPr>
        <p:spPr>
          <a:xfrm>
            <a:off x="4701540" y="8122596"/>
            <a:ext cx="2556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0F070B96-466D-4A0F-9C6C-AE35227EA45B}"/>
              </a:ext>
            </a:extLst>
          </p:cNvPr>
          <p:cNvSpPr txBox="1"/>
          <p:nvPr/>
        </p:nvSpPr>
        <p:spPr>
          <a:xfrm>
            <a:off x="4957140" y="8122596"/>
            <a:ext cx="2556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E1390ECF-CB5E-448D-A671-C5F73073CED3}"/>
              </a:ext>
            </a:extLst>
          </p:cNvPr>
          <p:cNvSpPr txBox="1"/>
          <p:nvPr/>
        </p:nvSpPr>
        <p:spPr>
          <a:xfrm>
            <a:off x="5212740" y="8122596"/>
            <a:ext cx="2556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4741D4CC-5CD8-4837-8055-A4E596D69FB0}"/>
              </a:ext>
            </a:extLst>
          </p:cNvPr>
          <p:cNvSpPr txBox="1"/>
          <p:nvPr/>
        </p:nvSpPr>
        <p:spPr>
          <a:xfrm>
            <a:off x="5468340" y="8122596"/>
            <a:ext cx="2556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FF3F70E1-D660-4763-A372-6B16773A7A3A}"/>
              </a:ext>
            </a:extLst>
          </p:cNvPr>
          <p:cNvSpPr txBox="1"/>
          <p:nvPr/>
        </p:nvSpPr>
        <p:spPr>
          <a:xfrm>
            <a:off x="5723940" y="8122596"/>
            <a:ext cx="2556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E79375C2-2C60-45A0-96D9-ED01993923B0}"/>
              </a:ext>
            </a:extLst>
          </p:cNvPr>
          <p:cNvSpPr txBox="1"/>
          <p:nvPr/>
        </p:nvSpPr>
        <p:spPr>
          <a:xfrm>
            <a:off x="5979540" y="8122596"/>
            <a:ext cx="2556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ABC03D62-B8E5-43BB-A0DA-8849E3A624D1}"/>
              </a:ext>
            </a:extLst>
          </p:cNvPr>
          <p:cNvSpPr txBox="1"/>
          <p:nvPr/>
        </p:nvSpPr>
        <p:spPr>
          <a:xfrm>
            <a:off x="4701540" y="8415007"/>
            <a:ext cx="255600" cy="30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40423615-6756-4685-8D18-A817077F42FA}"/>
              </a:ext>
            </a:extLst>
          </p:cNvPr>
          <p:cNvSpPr txBox="1"/>
          <p:nvPr/>
        </p:nvSpPr>
        <p:spPr>
          <a:xfrm>
            <a:off x="4957140" y="8415007"/>
            <a:ext cx="255600" cy="30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085D3FFC-A7EF-4E7A-BF65-F50668F8CE5F}"/>
              </a:ext>
            </a:extLst>
          </p:cNvPr>
          <p:cNvSpPr txBox="1"/>
          <p:nvPr/>
        </p:nvSpPr>
        <p:spPr>
          <a:xfrm>
            <a:off x="5212740" y="8415007"/>
            <a:ext cx="255600" cy="30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0AD07C35-56B6-403E-BC02-D93C06EF712B}"/>
              </a:ext>
            </a:extLst>
          </p:cNvPr>
          <p:cNvSpPr txBox="1"/>
          <p:nvPr/>
        </p:nvSpPr>
        <p:spPr>
          <a:xfrm>
            <a:off x="5468340" y="8415007"/>
            <a:ext cx="255600" cy="30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3FA5A5AD-D47C-462B-9B10-31E85D0A26C7}"/>
              </a:ext>
            </a:extLst>
          </p:cNvPr>
          <p:cNvSpPr txBox="1"/>
          <p:nvPr/>
        </p:nvSpPr>
        <p:spPr>
          <a:xfrm>
            <a:off x="5723940" y="8415007"/>
            <a:ext cx="255600" cy="30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88" name="TextBox 187">
            <a:extLst>
              <a:ext uri="{FF2B5EF4-FFF2-40B4-BE49-F238E27FC236}">
                <a16:creationId xmlns:a16="http://schemas.microsoft.com/office/drawing/2014/main" id="{F073A881-640E-4E02-BF64-94EE32F16BFB}"/>
              </a:ext>
            </a:extLst>
          </p:cNvPr>
          <p:cNvSpPr txBox="1"/>
          <p:nvPr/>
        </p:nvSpPr>
        <p:spPr>
          <a:xfrm>
            <a:off x="5979540" y="8415007"/>
            <a:ext cx="255600" cy="30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9E953312-4152-4EA0-9106-82C3353A1185}"/>
              </a:ext>
            </a:extLst>
          </p:cNvPr>
          <p:cNvSpPr txBox="1"/>
          <p:nvPr/>
        </p:nvSpPr>
        <p:spPr>
          <a:xfrm>
            <a:off x="4701540" y="7830185"/>
            <a:ext cx="2556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2D1542FE-8437-45AB-9673-47A07FDD9F69}"/>
              </a:ext>
            </a:extLst>
          </p:cNvPr>
          <p:cNvSpPr txBox="1"/>
          <p:nvPr/>
        </p:nvSpPr>
        <p:spPr>
          <a:xfrm>
            <a:off x="4957140" y="7830185"/>
            <a:ext cx="2556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904A5A9B-2E80-48F1-AA33-60AC6DB25413}"/>
              </a:ext>
            </a:extLst>
          </p:cNvPr>
          <p:cNvSpPr txBox="1"/>
          <p:nvPr/>
        </p:nvSpPr>
        <p:spPr>
          <a:xfrm>
            <a:off x="5212740" y="7830185"/>
            <a:ext cx="2556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E448E600-81B3-43DF-A696-BF3A48CBD987}"/>
              </a:ext>
            </a:extLst>
          </p:cNvPr>
          <p:cNvSpPr txBox="1"/>
          <p:nvPr/>
        </p:nvSpPr>
        <p:spPr>
          <a:xfrm>
            <a:off x="5468340" y="7830185"/>
            <a:ext cx="2556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93" name="TextBox 192">
            <a:extLst>
              <a:ext uri="{FF2B5EF4-FFF2-40B4-BE49-F238E27FC236}">
                <a16:creationId xmlns:a16="http://schemas.microsoft.com/office/drawing/2014/main" id="{5F109728-4AE8-4FCB-9319-19CFAC62221A}"/>
              </a:ext>
            </a:extLst>
          </p:cNvPr>
          <p:cNvSpPr txBox="1"/>
          <p:nvPr/>
        </p:nvSpPr>
        <p:spPr>
          <a:xfrm>
            <a:off x="5723940" y="7830185"/>
            <a:ext cx="2556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BEDD63C1-EEC1-4446-A3FC-AAEE97C3D5B5}"/>
              </a:ext>
            </a:extLst>
          </p:cNvPr>
          <p:cNvSpPr txBox="1"/>
          <p:nvPr/>
        </p:nvSpPr>
        <p:spPr>
          <a:xfrm>
            <a:off x="5979540" y="7830185"/>
            <a:ext cx="2556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EA394854-F510-482C-8003-2596FC8BD3D9}"/>
              </a:ext>
            </a:extLst>
          </p:cNvPr>
          <p:cNvSpPr txBox="1"/>
          <p:nvPr/>
        </p:nvSpPr>
        <p:spPr>
          <a:xfrm>
            <a:off x="4701540" y="7334237"/>
            <a:ext cx="255600" cy="27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21991580-052C-461B-9E4D-057E32F86549}"/>
              </a:ext>
            </a:extLst>
          </p:cNvPr>
          <p:cNvSpPr txBox="1"/>
          <p:nvPr/>
        </p:nvSpPr>
        <p:spPr>
          <a:xfrm>
            <a:off x="4957140" y="7334237"/>
            <a:ext cx="255600" cy="27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61A4D533-1D58-47E9-86AE-57C2B903EE67}"/>
              </a:ext>
            </a:extLst>
          </p:cNvPr>
          <p:cNvSpPr txBox="1"/>
          <p:nvPr/>
        </p:nvSpPr>
        <p:spPr>
          <a:xfrm>
            <a:off x="5212740" y="7334237"/>
            <a:ext cx="255600" cy="27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2D36C70D-9074-4D9A-BC97-1277A9E781CB}"/>
              </a:ext>
            </a:extLst>
          </p:cNvPr>
          <p:cNvSpPr txBox="1"/>
          <p:nvPr/>
        </p:nvSpPr>
        <p:spPr>
          <a:xfrm>
            <a:off x="5468340" y="7334237"/>
            <a:ext cx="255600" cy="27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2E69FC2E-4969-431C-AA09-7E0853389D15}"/>
              </a:ext>
            </a:extLst>
          </p:cNvPr>
          <p:cNvSpPr txBox="1"/>
          <p:nvPr/>
        </p:nvSpPr>
        <p:spPr>
          <a:xfrm>
            <a:off x="5723940" y="7334237"/>
            <a:ext cx="255600" cy="27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AF717A18-0230-45F0-B04D-07A8DBE207BA}"/>
              </a:ext>
            </a:extLst>
          </p:cNvPr>
          <p:cNvSpPr txBox="1"/>
          <p:nvPr/>
        </p:nvSpPr>
        <p:spPr>
          <a:xfrm>
            <a:off x="5979540" y="7334237"/>
            <a:ext cx="255600" cy="27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7858A552-2076-471C-AB5B-3AF33C8F0364}"/>
              </a:ext>
            </a:extLst>
          </p:cNvPr>
          <p:cNvSpPr txBox="1"/>
          <p:nvPr/>
        </p:nvSpPr>
        <p:spPr>
          <a:xfrm>
            <a:off x="4701540" y="6695116"/>
            <a:ext cx="2556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4618291D-80C4-47BB-88CA-33AA870FFE92}"/>
              </a:ext>
            </a:extLst>
          </p:cNvPr>
          <p:cNvSpPr txBox="1"/>
          <p:nvPr/>
        </p:nvSpPr>
        <p:spPr>
          <a:xfrm>
            <a:off x="4957140" y="6695116"/>
            <a:ext cx="2556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F62FF80A-2B5F-4E47-AD7A-12E38A7EC7DF}"/>
              </a:ext>
            </a:extLst>
          </p:cNvPr>
          <p:cNvSpPr txBox="1"/>
          <p:nvPr/>
        </p:nvSpPr>
        <p:spPr>
          <a:xfrm>
            <a:off x="5212740" y="6695116"/>
            <a:ext cx="2556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86E8746B-9735-44C4-A02F-95C5EB03B351}"/>
              </a:ext>
            </a:extLst>
          </p:cNvPr>
          <p:cNvSpPr txBox="1"/>
          <p:nvPr/>
        </p:nvSpPr>
        <p:spPr>
          <a:xfrm>
            <a:off x="5468340" y="6695116"/>
            <a:ext cx="2556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ABD618AB-1091-4B07-B6CA-9FC907940637}"/>
              </a:ext>
            </a:extLst>
          </p:cNvPr>
          <p:cNvSpPr txBox="1"/>
          <p:nvPr/>
        </p:nvSpPr>
        <p:spPr>
          <a:xfrm>
            <a:off x="5723940" y="6695116"/>
            <a:ext cx="2556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id="{23642C9C-EA5F-4CED-9E60-B1A4F2B51A6C}"/>
              </a:ext>
            </a:extLst>
          </p:cNvPr>
          <p:cNvSpPr txBox="1"/>
          <p:nvPr/>
        </p:nvSpPr>
        <p:spPr>
          <a:xfrm>
            <a:off x="5979540" y="6695116"/>
            <a:ext cx="2556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31" name="TextBox 230">
            <a:extLst>
              <a:ext uri="{FF2B5EF4-FFF2-40B4-BE49-F238E27FC236}">
                <a16:creationId xmlns:a16="http://schemas.microsoft.com/office/drawing/2014/main" id="{504955AE-AC5F-45A9-867D-7B6092E4B049}"/>
              </a:ext>
            </a:extLst>
          </p:cNvPr>
          <p:cNvSpPr txBox="1"/>
          <p:nvPr/>
        </p:nvSpPr>
        <p:spPr>
          <a:xfrm>
            <a:off x="4701540" y="6987527"/>
            <a:ext cx="255600" cy="30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95C6F910-C488-417C-8724-D175FC310E80}"/>
              </a:ext>
            </a:extLst>
          </p:cNvPr>
          <p:cNvSpPr txBox="1"/>
          <p:nvPr/>
        </p:nvSpPr>
        <p:spPr>
          <a:xfrm>
            <a:off x="4957140" y="6987527"/>
            <a:ext cx="255600" cy="30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33" name="TextBox 232">
            <a:extLst>
              <a:ext uri="{FF2B5EF4-FFF2-40B4-BE49-F238E27FC236}">
                <a16:creationId xmlns:a16="http://schemas.microsoft.com/office/drawing/2014/main" id="{82BB2148-5978-4734-A088-8C9920055CBE}"/>
              </a:ext>
            </a:extLst>
          </p:cNvPr>
          <p:cNvSpPr txBox="1"/>
          <p:nvPr/>
        </p:nvSpPr>
        <p:spPr>
          <a:xfrm>
            <a:off x="5212740" y="6987527"/>
            <a:ext cx="255600" cy="30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34" name="TextBox 233">
            <a:extLst>
              <a:ext uri="{FF2B5EF4-FFF2-40B4-BE49-F238E27FC236}">
                <a16:creationId xmlns:a16="http://schemas.microsoft.com/office/drawing/2014/main" id="{7EFCFFA8-0249-4A6C-A812-CD6815E588CD}"/>
              </a:ext>
            </a:extLst>
          </p:cNvPr>
          <p:cNvSpPr txBox="1"/>
          <p:nvPr/>
        </p:nvSpPr>
        <p:spPr>
          <a:xfrm>
            <a:off x="5468340" y="6987527"/>
            <a:ext cx="255600" cy="30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35" name="TextBox 234">
            <a:extLst>
              <a:ext uri="{FF2B5EF4-FFF2-40B4-BE49-F238E27FC236}">
                <a16:creationId xmlns:a16="http://schemas.microsoft.com/office/drawing/2014/main" id="{02F3D0E4-2B08-4688-B90E-4AF576660E0A}"/>
              </a:ext>
            </a:extLst>
          </p:cNvPr>
          <p:cNvSpPr txBox="1"/>
          <p:nvPr/>
        </p:nvSpPr>
        <p:spPr>
          <a:xfrm>
            <a:off x="5723940" y="6987527"/>
            <a:ext cx="255600" cy="30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36" name="TextBox 235">
            <a:extLst>
              <a:ext uri="{FF2B5EF4-FFF2-40B4-BE49-F238E27FC236}">
                <a16:creationId xmlns:a16="http://schemas.microsoft.com/office/drawing/2014/main" id="{497A6AF7-1FE7-4574-A587-48496111C51B}"/>
              </a:ext>
            </a:extLst>
          </p:cNvPr>
          <p:cNvSpPr txBox="1"/>
          <p:nvPr/>
        </p:nvSpPr>
        <p:spPr>
          <a:xfrm>
            <a:off x="5979540" y="6987527"/>
            <a:ext cx="255600" cy="30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37" name="TextBox 236">
            <a:extLst>
              <a:ext uri="{FF2B5EF4-FFF2-40B4-BE49-F238E27FC236}">
                <a16:creationId xmlns:a16="http://schemas.microsoft.com/office/drawing/2014/main" id="{FB07F34B-8C99-4B2B-B204-86594A878CFD}"/>
              </a:ext>
            </a:extLst>
          </p:cNvPr>
          <p:cNvSpPr txBox="1"/>
          <p:nvPr/>
        </p:nvSpPr>
        <p:spPr>
          <a:xfrm>
            <a:off x="4701540" y="6402705"/>
            <a:ext cx="2556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38" name="TextBox 237">
            <a:extLst>
              <a:ext uri="{FF2B5EF4-FFF2-40B4-BE49-F238E27FC236}">
                <a16:creationId xmlns:a16="http://schemas.microsoft.com/office/drawing/2014/main" id="{9A750024-402C-4F98-BCA2-970CDCD4E1BE}"/>
              </a:ext>
            </a:extLst>
          </p:cNvPr>
          <p:cNvSpPr txBox="1"/>
          <p:nvPr/>
        </p:nvSpPr>
        <p:spPr>
          <a:xfrm>
            <a:off x="4957140" y="6402705"/>
            <a:ext cx="2556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39" name="TextBox 238">
            <a:extLst>
              <a:ext uri="{FF2B5EF4-FFF2-40B4-BE49-F238E27FC236}">
                <a16:creationId xmlns:a16="http://schemas.microsoft.com/office/drawing/2014/main" id="{5750AA6F-1A76-422B-8DA1-842AB795F29C}"/>
              </a:ext>
            </a:extLst>
          </p:cNvPr>
          <p:cNvSpPr txBox="1"/>
          <p:nvPr/>
        </p:nvSpPr>
        <p:spPr>
          <a:xfrm>
            <a:off x="5212740" y="6402705"/>
            <a:ext cx="2556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40" name="TextBox 239">
            <a:extLst>
              <a:ext uri="{FF2B5EF4-FFF2-40B4-BE49-F238E27FC236}">
                <a16:creationId xmlns:a16="http://schemas.microsoft.com/office/drawing/2014/main" id="{DE7B985F-AA2B-4FB3-BB87-F1F72D28DB1E}"/>
              </a:ext>
            </a:extLst>
          </p:cNvPr>
          <p:cNvSpPr txBox="1"/>
          <p:nvPr/>
        </p:nvSpPr>
        <p:spPr>
          <a:xfrm>
            <a:off x="5468340" y="6402705"/>
            <a:ext cx="2556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41" name="TextBox 240">
            <a:extLst>
              <a:ext uri="{FF2B5EF4-FFF2-40B4-BE49-F238E27FC236}">
                <a16:creationId xmlns:a16="http://schemas.microsoft.com/office/drawing/2014/main" id="{1AFB8FB9-BB00-41B9-B6D4-724A54A320E4}"/>
              </a:ext>
            </a:extLst>
          </p:cNvPr>
          <p:cNvSpPr txBox="1"/>
          <p:nvPr/>
        </p:nvSpPr>
        <p:spPr>
          <a:xfrm>
            <a:off x="5723940" y="6402705"/>
            <a:ext cx="2556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42" name="TextBox 241">
            <a:extLst>
              <a:ext uri="{FF2B5EF4-FFF2-40B4-BE49-F238E27FC236}">
                <a16:creationId xmlns:a16="http://schemas.microsoft.com/office/drawing/2014/main" id="{BF21096D-7749-4E58-AE33-42A1BF972A95}"/>
              </a:ext>
            </a:extLst>
          </p:cNvPr>
          <p:cNvSpPr txBox="1"/>
          <p:nvPr/>
        </p:nvSpPr>
        <p:spPr>
          <a:xfrm>
            <a:off x="5979540" y="6402705"/>
            <a:ext cx="2556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43" name="TextBox 242">
            <a:extLst>
              <a:ext uri="{FF2B5EF4-FFF2-40B4-BE49-F238E27FC236}">
                <a16:creationId xmlns:a16="http://schemas.microsoft.com/office/drawing/2014/main" id="{C311DF85-3599-476E-B190-670CB3BBF406}"/>
              </a:ext>
            </a:extLst>
          </p:cNvPr>
          <p:cNvSpPr txBox="1"/>
          <p:nvPr/>
        </p:nvSpPr>
        <p:spPr>
          <a:xfrm>
            <a:off x="4701540" y="5932899"/>
            <a:ext cx="255600" cy="27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44" name="TextBox 243">
            <a:extLst>
              <a:ext uri="{FF2B5EF4-FFF2-40B4-BE49-F238E27FC236}">
                <a16:creationId xmlns:a16="http://schemas.microsoft.com/office/drawing/2014/main" id="{8DE6C627-4E9A-497B-AFAA-68055454E062}"/>
              </a:ext>
            </a:extLst>
          </p:cNvPr>
          <p:cNvSpPr txBox="1"/>
          <p:nvPr/>
        </p:nvSpPr>
        <p:spPr>
          <a:xfrm>
            <a:off x="4957140" y="5932899"/>
            <a:ext cx="255600" cy="27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45" name="TextBox 244">
            <a:extLst>
              <a:ext uri="{FF2B5EF4-FFF2-40B4-BE49-F238E27FC236}">
                <a16:creationId xmlns:a16="http://schemas.microsoft.com/office/drawing/2014/main" id="{F0BF9188-5E96-4241-8A98-BAB8520850CD}"/>
              </a:ext>
            </a:extLst>
          </p:cNvPr>
          <p:cNvSpPr txBox="1"/>
          <p:nvPr/>
        </p:nvSpPr>
        <p:spPr>
          <a:xfrm>
            <a:off x="5212740" y="5932899"/>
            <a:ext cx="255600" cy="27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2B918796-C009-4A5F-9FD7-3CEDB4D9E575}"/>
              </a:ext>
            </a:extLst>
          </p:cNvPr>
          <p:cNvSpPr txBox="1"/>
          <p:nvPr/>
        </p:nvSpPr>
        <p:spPr>
          <a:xfrm>
            <a:off x="5468340" y="5932899"/>
            <a:ext cx="255600" cy="27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47" name="TextBox 246">
            <a:extLst>
              <a:ext uri="{FF2B5EF4-FFF2-40B4-BE49-F238E27FC236}">
                <a16:creationId xmlns:a16="http://schemas.microsoft.com/office/drawing/2014/main" id="{BB232A41-EFDB-4187-8622-D460A3137EDC}"/>
              </a:ext>
            </a:extLst>
          </p:cNvPr>
          <p:cNvSpPr txBox="1"/>
          <p:nvPr/>
        </p:nvSpPr>
        <p:spPr>
          <a:xfrm>
            <a:off x="5723940" y="5932899"/>
            <a:ext cx="255600" cy="27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48" name="TextBox 247">
            <a:extLst>
              <a:ext uri="{FF2B5EF4-FFF2-40B4-BE49-F238E27FC236}">
                <a16:creationId xmlns:a16="http://schemas.microsoft.com/office/drawing/2014/main" id="{F3CCAE73-E911-4213-8AC6-56C8E1C55967}"/>
              </a:ext>
            </a:extLst>
          </p:cNvPr>
          <p:cNvSpPr txBox="1"/>
          <p:nvPr/>
        </p:nvSpPr>
        <p:spPr>
          <a:xfrm>
            <a:off x="5979540" y="5932899"/>
            <a:ext cx="255600" cy="27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8170438C-1838-40DE-BC42-E061E114B97C}"/>
              </a:ext>
            </a:extLst>
          </p:cNvPr>
          <p:cNvSpPr txBox="1"/>
          <p:nvPr/>
        </p:nvSpPr>
        <p:spPr>
          <a:xfrm>
            <a:off x="4701540" y="5293778"/>
            <a:ext cx="2556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50" name="TextBox 249">
            <a:extLst>
              <a:ext uri="{FF2B5EF4-FFF2-40B4-BE49-F238E27FC236}">
                <a16:creationId xmlns:a16="http://schemas.microsoft.com/office/drawing/2014/main" id="{A6639E8C-CACE-4431-A104-453F88E3A7A7}"/>
              </a:ext>
            </a:extLst>
          </p:cNvPr>
          <p:cNvSpPr txBox="1"/>
          <p:nvPr/>
        </p:nvSpPr>
        <p:spPr>
          <a:xfrm>
            <a:off x="4957140" y="5293778"/>
            <a:ext cx="2556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51" name="TextBox 250">
            <a:extLst>
              <a:ext uri="{FF2B5EF4-FFF2-40B4-BE49-F238E27FC236}">
                <a16:creationId xmlns:a16="http://schemas.microsoft.com/office/drawing/2014/main" id="{C375F643-916A-44A3-B205-5213A0A3B9DD}"/>
              </a:ext>
            </a:extLst>
          </p:cNvPr>
          <p:cNvSpPr txBox="1"/>
          <p:nvPr/>
        </p:nvSpPr>
        <p:spPr>
          <a:xfrm>
            <a:off x="5212740" y="5293778"/>
            <a:ext cx="2556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52" name="TextBox 251">
            <a:extLst>
              <a:ext uri="{FF2B5EF4-FFF2-40B4-BE49-F238E27FC236}">
                <a16:creationId xmlns:a16="http://schemas.microsoft.com/office/drawing/2014/main" id="{6D8E3219-853F-472F-8886-C7E7D173683B}"/>
              </a:ext>
            </a:extLst>
          </p:cNvPr>
          <p:cNvSpPr txBox="1"/>
          <p:nvPr/>
        </p:nvSpPr>
        <p:spPr>
          <a:xfrm>
            <a:off x="5468340" y="5293778"/>
            <a:ext cx="2556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53" name="TextBox 252">
            <a:extLst>
              <a:ext uri="{FF2B5EF4-FFF2-40B4-BE49-F238E27FC236}">
                <a16:creationId xmlns:a16="http://schemas.microsoft.com/office/drawing/2014/main" id="{F0FD0E48-465A-468F-8DBF-C4EE7BE6203B}"/>
              </a:ext>
            </a:extLst>
          </p:cNvPr>
          <p:cNvSpPr txBox="1"/>
          <p:nvPr/>
        </p:nvSpPr>
        <p:spPr>
          <a:xfrm>
            <a:off x="5723940" y="5293778"/>
            <a:ext cx="2556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54" name="TextBox 253">
            <a:extLst>
              <a:ext uri="{FF2B5EF4-FFF2-40B4-BE49-F238E27FC236}">
                <a16:creationId xmlns:a16="http://schemas.microsoft.com/office/drawing/2014/main" id="{4F7D7694-AAAF-4949-894F-A5C35FE32C58}"/>
              </a:ext>
            </a:extLst>
          </p:cNvPr>
          <p:cNvSpPr txBox="1"/>
          <p:nvPr/>
        </p:nvSpPr>
        <p:spPr>
          <a:xfrm>
            <a:off x="5979540" y="5293778"/>
            <a:ext cx="2556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55" name="TextBox 254">
            <a:extLst>
              <a:ext uri="{FF2B5EF4-FFF2-40B4-BE49-F238E27FC236}">
                <a16:creationId xmlns:a16="http://schemas.microsoft.com/office/drawing/2014/main" id="{9610E6A4-80BF-4B38-BF2E-864F6F630393}"/>
              </a:ext>
            </a:extLst>
          </p:cNvPr>
          <p:cNvSpPr txBox="1"/>
          <p:nvPr/>
        </p:nvSpPr>
        <p:spPr>
          <a:xfrm>
            <a:off x="4701540" y="5586189"/>
            <a:ext cx="255600" cy="30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56" name="TextBox 255">
            <a:extLst>
              <a:ext uri="{FF2B5EF4-FFF2-40B4-BE49-F238E27FC236}">
                <a16:creationId xmlns:a16="http://schemas.microsoft.com/office/drawing/2014/main" id="{8E4EF0B4-C3E0-467F-9D9F-0AD199F81B7E}"/>
              </a:ext>
            </a:extLst>
          </p:cNvPr>
          <p:cNvSpPr txBox="1"/>
          <p:nvPr/>
        </p:nvSpPr>
        <p:spPr>
          <a:xfrm>
            <a:off x="4957140" y="5586189"/>
            <a:ext cx="255600" cy="30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61FB1D19-BF6D-4FEC-9234-AE5AB9798A5D}"/>
              </a:ext>
            </a:extLst>
          </p:cNvPr>
          <p:cNvSpPr txBox="1"/>
          <p:nvPr/>
        </p:nvSpPr>
        <p:spPr>
          <a:xfrm>
            <a:off x="5212740" y="5586189"/>
            <a:ext cx="255600" cy="30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0B127D8E-F45D-46EA-AAB1-5B3F204CA570}"/>
              </a:ext>
            </a:extLst>
          </p:cNvPr>
          <p:cNvSpPr txBox="1"/>
          <p:nvPr/>
        </p:nvSpPr>
        <p:spPr>
          <a:xfrm>
            <a:off x="5468340" y="5586189"/>
            <a:ext cx="255600" cy="30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39BB640F-7D5A-451C-B050-DB41630C1597}"/>
              </a:ext>
            </a:extLst>
          </p:cNvPr>
          <p:cNvSpPr txBox="1"/>
          <p:nvPr/>
        </p:nvSpPr>
        <p:spPr>
          <a:xfrm>
            <a:off x="5723940" y="5586189"/>
            <a:ext cx="255600" cy="30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E384FAB1-C95B-4CF6-83BF-6F882A5B2977}"/>
              </a:ext>
            </a:extLst>
          </p:cNvPr>
          <p:cNvSpPr txBox="1"/>
          <p:nvPr/>
        </p:nvSpPr>
        <p:spPr>
          <a:xfrm>
            <a:off x="5979540" y="5586189"/>
            <a:ext cx="255600" cy="30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61" name="TextBox 260">
            <a:extLst>
              <a:ext uri="{FF2B5EF4-FFF2-40B4-BE49-F238E27FC236}">
                <a16:creationId xmlns:a16="http://schemas.microsoft.com/office/drawing/2014/main" id="{2DD7B9A4-87F7-4AD0-9F6D-48F334E3EB36}"/>
              </a:ext>
            </a:extLst>
          </p:cNvPr>
          <p:cNvSpPr txBox="1"/>
          <p:nvPr/>
        </p:nvSpPr>
        <p:spPr>
          <a:xfrm>
            <a:off x="4701540" y="5001367"/>
            <a:ext cx="2556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62" name="TextBox 261">
            <a:extLst>
              <a:ext uri="{FF2B5EF4-FFF2-40B4-BE49-F238E27FC236}">
                <a16:creationId xmlns:a16="http://schemas.microsoft.com/office/drawing/2014/main" id="{8EBDB94F-43D3-4325-9398-242F3FF571E3}"/>
              </a:ext>
            </a:extLst>
          </p:cNvPr>
          <p:cNvSpPr txBox="1"/>
          <p:nvPr/>
        </p:nvSpPr>
        <p:spPr>
          <a:xfrm>
            <a:off x="4957140" y="5001367"/>
            <a:ext cx="2556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63" name="TextBox 262">
            <a:extLst>
              <a:ext uri="{FF2B5EF4-FFF2-40B4-BE49-F238E27FC236}">
                <a16:creationId xmlns:a16="http://schemas.microsoft.com/office/drawing/2014/main" id="{11672610-A088-43EA-BA1E-62C875EAD2FE}"/>
              </a:ext>
            </a:extLst>
          </p:cNvPr>
          <p:cNvSpPr txBox="1"/>
          <p:nvPr/>
        </p:nvSpPr>
        <p:spPr>
          <a:xfrm>
            <a:off x="5212740" y="5001367"/>
            <a:ext cx="2556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64" name="TextBox 263">
            <a:extLst>
              <a:ext uri="{FF2B5EF4-FFF2-40B4-BE49-F238E27FC236}">
                <a16:creationId xmlns:a16="http://schemas.microsoft.com/office/drawing/2014/main" id="{3A481E6F-2C40-4912-BD20-EFB2663964DE}"/>
              </a:ext>
            </a:extLst>
          </p:cNvPr>
          <p:cNvSpPr txBox="1"/>
          <p:nvPr/>
        </p:nvSpPr>
        <p:spPr>
          <a:xfrm>
            <a:off x="5468340" y="5001367"/>
            <a:ext cx="2556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65" name="TextBox 264">
            <a:extLst>
              <a:ext uri="{FF2B5EF4-FFF2-40B4-BE49-F238E27FC236}">
                <a16:creationId xmlns:a16="http://schemas.microsoft.com/office/drawing/2014/main" id="{366C58E3-034C-461B-B43D-E7483BAD16B9}"/>
              </a:ext>
            </a:extLst>
          </p:cNvPr>
          <p:cNvSpPr txBox="1"/>
          <p:nvPr/>
        </p:nvSpPr>
        <p:spPr>
          <a:xfrm>
            <a:off x="5723940" y="5001367"/>
            <a:ext cx="2556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66" name="TextBox 265">
            <a:extLst>
              <a:ext uri="{FF2B5EF4-FFF2-40B4-BE49-F238E27FC236}">
                <a16:creationId xmlns:a16="http://schemas.microsoft.com/office/drawing/2014/main" id="{2F5A7DDB-CB28-44CE-AE6A-30A48DEF47F7}"/>
              </a:ext>
            </a:extLst>
          </p:cNvPr>
          <p:cNvSpPr txBox="1"/>
          <p:nvPr/>
        </p:nvSpPr>
        <p:spPr>
          <a:xfrm>
            <a:off x="5979540" y="5001367"/>
            <a:ext cx="255600" cy="28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67" name="TextBox 266">
            <a:extLst>
              <a:ext uri="{FF2B5EF4-FFF2-40B4-BE49-F238E27FC236}">
                <a16:creationId xmlns:a16="http://schemas.microsoft.com/office/drawing/2014/main" id="{77254153-8CBE-457E-84D6-57E018B25EAE}"/>
              </a:ext>
            </a:extLst>
          </p:cNvPr>
          <p:cNvSpPr txBox="1"/>
          <p:nvPr/>
        </p:nvSpPr>
        <p:spPr>
          <a:xfrm>
            <a:off x="285512" y="4903640"/>
            <a:ext cx="1281600" cy="1404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68" name="TextBox 267">
            <a:extLst>
              <a:ext uri="{FF2B5EF4-FFF2-40B4-BE49-F238E27FC236}">
                <a16:creationId xmlns:a16="http://schemas.microsoft.com/office/drawing/2014/main" id="{9501755A-E666-494A-BAC3-136ADE0F7A7B}"/>
              </a:ext>
            </a:extLst>
          </p:cNvPr>
          <p:cNvSpPr txBox="1"/>
          <p:nvPr/>
        </p:nvSpPr>
        <p:spPr>
          <a:xfrm>
            <a:off x="285512" y="6310372"/>
            <a:ext cx="1281600" cy="1404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69" name="TextBox 268">
            <a:extLst>
              <a:ext uri="{FF2B5EF4-FFF2-40B4-BE49-F238E27FC236}">
                <a16:creationId xmlns:a16="http://schemas.microsoft.com/office/drawing/2014/main" id="{15462BE2-7BA6-49EA-8BB8-93F1583069B1}"/>
              </a:ext>
            </a:extLst>
          </p:cNvPr>
          <p:cNvSpPr txBox="1"/>
          <p:nvPr/>
        </p:nvSpPr>
        <p:spPr>
          <a:xfrm>
            <a:off x="285512" y="7717105"/>
            <a:ext cx="1281600" cy="1404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0656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B02D20D-D54B-42F4-941B-285E44C9E5A0}"/>
</file>

<file path=customXml/itemProps2.xml><?xml version="1.0" encoding="utf-8"?>
<ds:datastoreItem xmlns:ds="http://schemas.openxmlformats.org/officeDocument/2006/customXml" ds:itemID="{EE759B5E-B001-436F-86B7-489A2C6A39DF}">
  <ds:schemaRefs>
    <ds:schemaRef ds:uri="http://schemas.microsoft.com/office/infopath/2007/PartnerControls"/>
    <ds:schemaRef ds:uri="86144f90-c7b6-48d0-aae5-f5e9e48cc3df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0f0ae0ff-29c4-4766-b250-c1a9bee8d430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608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6 Add and Subtract Integers Worksheet</dc:title>
  <dc:creator>Sian Stebbings</dc:creator>
  <cp:lastModifiedBy>Rach Green</cp:lastModifiedBy>
  <cp:revision>61</cp:revision>
  <dcterms:created xsi:type="dcterms:W3CDTF">2018-10-23T11:51:23Z</dcterms:created>
  <dcterms:modified xsi:type="dcterms:W3CDTF">2020-04-16T20:45:36Z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6656">
    <vt:lpwstr>37</vt:lpwstr>
  </property>
  <property fmtid="{D5CDD505-2E9C-101B-9397-08002B2CF9AE}" pid="5" name="AuthorIds_UIVersion_2048">
    <vt:lpwstr>21</vt:lpwstr>
  </property>
  <property fmtid="{D5CDD505-2E9C-101B-9397-08002B2CF9AE}" pid="6" name="AuthorIds_UIVersion_1024">
    <vt:lpwstr>184</vt:lpwstr>
  </property>
  <property fmtid="{D5CDD505-2E9C-101B-9397-08002B2CF9AE}" pid="7" name="AuthorIds_UIVersion_3584">
    <vt:lpwstr>183</vt:lpwstr>
  </property>
</Properties>
</file>