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446" r:id="rId5"/>
  </p:sldIdLst>
  <p:sldSz cx="6858000" cy="9906000" type="A4"/>
  <p:notesSz cx="6881813" cy="9661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6FF99"/>
    <a:srgbClr val="99CCFF"/>
    <a:srgbClr val="66CCFF"/>
    <a:srgbClr val="3399FF"/>
    <a:srgbClr val="0099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BE04F2-6E27-481C-ABCA-6A5F2A5220FA}" v="13" dt="2020-06-09T14:09:02.6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280" autoAdjust="0"/>
  </p:normalViewPr>
  <p:slideViewPr>
    <p:cSldViewPr>
      <p:cViewPr>
        <p:scale>
          <a:sx n="40" d="100"/>
          <a:sy n="40" d="100"/>
        </p:scale>
        <p:origin x="2308" y="15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10BE04F2-6E27-481C-ABCA-6A5F2A5220FA}"/>
    <pc:docChg chg="addSld delSld modSld">
      <pc:chgData name="Emily Rigby" userId="1e147217-0b90-46af-ae25-32c0bc3a243c" providerId="ADAL" clId="{10BE04F2-6E27-481C-ABCA-6A5F2A5220FA}" dt="2020-06-09T14:09:53.495" v="85" actId="2696"/>
      <pc:docMkLst>
        <pc:docMk/>
      </pc:docMkLst>
      <pc:sldChg chg="addSp delSp modSp mod setBg">
        <pc:chgData name="Emily Rigby" userId="1e147217-0b90-46af-ae25-32c0bc3a243c" providerId="ADAL" clId="{10BE04F2-6E27-481C-ABCA-6A5F2A5220FA}" dt="2020-06-09T14:09:42.298" v="84" actId="1076"/>
        <pc:sldMkLst>
          <pc:docMk/>
          <pc:sldMk cId="683229879" sldId="446"/>
        </pc:sldMkLst>
        <pc:spChg chg="add del mod">
          <ac:chgData name="Emily Rigby" userId="1e147217-0b90-46af-ae25-32c0bc3a243c" providerId="ADAL" clId="{10BE04F2-6E27-481C-ABCA-6A5F2A5220FA}" dt="2020-06-09T14:06:52.022" v="55" actId="478"/>
          <ac:spMkLst>
            <pc:docMk/>
            <pc:sldMk cId="683229879" sldId="446"/>
            <ac:spMk id="2" creationId="{4D4E10B2-8102-4F3D-AC9A-4037ACFA3F78}"/>
          </ac:spMkLst>
        </pc:spChg>
        <pc:spChg chg="add del mod">
          <ac:chgData name="Emily Rigby" userId="1e147217-0b90-46af-ae25-32c0bc3a243c" providerId="ADAL" clId="{10BE04F2-6E27-481C-ABCA-6A5F2A5220FA}" dt="2020-06-09T14:06:52.022" v="55" actId="478"/>
          <ac:spMkLst>
            <pc:docMk/>
            <pc:sldMk cId="683229879" sldId="446"/>
            <ac:spMk id="13" creationId="{C5D6785F-A3C5-402B-8DBF-83BECBDBE17F}"/>
          </ac:spMkLst>
        </pc:spChg>
        <pc:spChg chg="add del mod">
          <ac:chgData name="Emily Rigby" userId="1e147217-0b90-46af-ae25-32c0bc3a243c" providerId="ADAL" clId="{10BE04F2-6E27-481C-ABCA-6A5F2A5220FA}" dt="2020-06-09T14:06:52.022" v="55" actId="478"/>
          <ac:spMkLst>
            <pc:docMk/>
            <pc:sldMk cId="683229879" sldId="446"/>
            <ac:spMk id="14" creationId="{7761A7FB-75BE-40D7-A526-0402C3A04B62}"/>
          </ac:spMkLst>
        </pc:spChg>
        <pc:spChg chg="add del mod">
          <ac:chgData name="Emily Rigby" userId="1e147217-0b90-46af-ae25-32c0bc3a243c" providerId="ADAL" clId="{10BE04F2-6E27-481C-ABCA-6A5F2A5220FA}" dt="2020-06-09T14:06:52.022" v="55" actId="478"/>
          <ac:spMkLst>
            <pc:docMk/>
            <pc:sldMk cId="683229879" sldId="446"/>
            <ac:spMk id="15" creationId="{AE3B0BBC-0D12-4C1E-8179-E57709E0D3B5}"/>
          </ac:spMkLst>
        </pc:spChg>
        <pc:spChg chg="add mod">
          <ac:chgData name="Emily Rigby" userId="1e147217-0b90-46af-ae25-32c0bc3a243c" providerId="ADAL" clId="{10BE04F2-6E27-481C-ABCA-6A5F2A5220FA}" dt="2020-06-09T14:09:42.298" v="84" actId="1076"/>
          <ac:spMkLst>
            <pc:docMk/>
            <pc:sldMk cId="683229879" sldId="446"/>
            <ac:spMk id="16" creationId="{6F6D66BD-FF78-458D-9BE6-84C492A15458}"/>
          </ac:spMkLst>
        </pc:spChg>
        <pc:spChg chg="add mod">
          <ac:chgData name="Emily Rigby" userId="1e147217-0b90-46af-ae25-32c0bc3a243c" providerId="ADAL" clId="{10BE04F2-6E27-481C-ABCA-6A5F2A5220FA}" dt="2020-06-09T14:08:48.916" v="73" actId="1037"/>
          <ac:spMkLst>
            <pc:docMk/>
            <pc:sldMk cId="683229879" sldId="446"/>
            <ac:spMk id="17" creationId="{FE144F78-573D-4A45-9483-4B9D980188DB}"/>
          </ac:spMkLst>
        </pc:spChg>
        <pc:spChg chg="add mod">
          <ac:chgData name="Emily Rigby" userId="1e147217-0b90-46af-ae25-32c0bc3a243c" providerId="ADAL" clId="{10BE04F2-6E27-481C-ABCA-6A5F2A5220FA}" dt="2020-06-09T14:08:41.163" v="68" actId="1037"/>
          <ac:spMkLst>
            <pc:docMk/>
            <pc:sldMk cId="683229879" sldId="446"/>
            <ac:spMk id="18" creationId="{4AEC369B-96D8-418E-8895-6C4E544EDA09}"/>
          </ac:spMkLst>
        </pc:spChg>
        <pc:spChg chg="add mod">
          <ac:chgData name="Emily Rigby" userId="1e147217-0b90-46af-ae25-32c0bc3a243c" providerId="ADAL" clId="{10BE04F2-6E27-481C-ABCA-6A5F2A5220FA}" dt="2020-06-09T14:09:24.624" v="83" actId="1037"/>
          <ac:spMkLst>
            <pc:docMk/>
            <pc:sldMk cId="683229879" sldId="446"/>
            <ac:spMk id="19" creationId="{8EE939F3-C890-48F8-B6D7-C9EB8C84F6B5}"/>
          </ac:spMkLst>
        </pc:spChg>
        <pc:grpChg chg="del">
          <ac:chgData name="Emily Rigby" userId="1e147217-0b90-46af-ae25-32c0bc3a243c" providerId="ADAL" clId="{10BE04F2-6E27-481C-ABCA-6A5F2A5220FA}" dt="2020-06-09T14:06:52.022" v="55" actId="478"/>
          <ac:grpSpMkLst>
            <pc:docMk/>
            <pc:sldMk cId="683229879" sldId="446"/>
            <ac:grpSpMk id="8" creationId="{86389315-74C2-44D0-B02B-26EE043D341A}"/>
          </ac:grpSpMkLst>
        </pc:grpChg>
        <pc:graphicFrameChg chg="del modGraphic">
          <ac:chgData name="Emily Rigby" userId="1e147217-0b90-46af-ae25-32c0bc3a243c" providerId="ADAL" clId="{10BE04F2-6E27-481C-ABCA-6A5F2A5220FA}" dt="2020-06-09T14:06:52.022" v="55" actId="478"/>
          <ac:graphicFrameMkLst>
            <pc:docMk/>
            <pc:sldMk cId="683229879" sldId="446"/>
            <ac:graphicFrameMk id="41" creationId="{E29B27C4-C26B-4A0D-8450-77EF046FA962}"/>
          </ac:graphicFrameMkLst>
        </pc:graphicFrameChg>
      </pc:sldChg>
      <pc:sldChg chg="add del">
        <pc:chgData name="Emily Rigby" userId="1e147217-0b90-46af-ae25-32c0bc3a243c" providerId="ADAL" clId="{10BE04F2-6E27-481C-ABCA-6A5F2A5220FA}" dt="2020-06-09T14:09:53.495" v="85" actId="2696"/>
        <pc:sldMkLst>
          <pc:docMk/>
          <pc:sldMk cId="1615206492" sldId="4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6D347D-F45C-4990-A931-E91E2951736E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7575" y="723900"/>
            <a:ext cx="2506663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9FC66B-231C-4C5B-B3C5-6F3910D8B5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641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8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9F4E1-DC17-44A5-BDD7-72A20BE67391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BC235-8BE9-44FA-AC14-7827B4B32F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CCD42-F22A-4055-981F-5007A78318B8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A8C7A-3D1F-40BE-990E-84F626ED4E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A204-3469-441E-8264-F7C300887B54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150F6-76B8-408C-8FBD-3A7EDEC4D4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64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8363A-44BE-4AC0-9B83-8A8B73259FD2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BA49F-9137-4E16-A0F8-04DF1F91A6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E5D1C-997E-4419-AACC-BF318C8C9E51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28388-2B6C-4F4A-ACFD-7BCAB946B9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3299-3132-419A-AC7D-9979EEBC3229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94398-B500-47A1-88B7-0F9C954C0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037CB-4E6C-400E-B328-39259974EA25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2D8A-7A97-4625-B083-67717D2032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3420F-43B8-4B83-8900-8FCFD1860A09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4C912-9BF7-40FE-9FC4-19A8247D43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C658A-7BF4-4CE0-A9A0-769B2CB28EF4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29E02-775A-43BC-91C2-A8E89A8DA1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3F5A9-A24A-4071-B8D4-4E0F8DD8BB13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3D076-B178-4FE6-B251-DA7250F7D0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F099-013C-4F47-A239-9C3EAC70C652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78F04-640A-4A4F-A53F-883BDF9E6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8E680E-67EC-4B85-B50B-60C27EF0D924}" type="datetimeFigureOut">
              <a:rPr lang="en-GB"/>
              <a:pPr>
                <a:defRPr/>
              </a:pPr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D487B5-585A-41D4-AB83-CD7533768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6F6D66BD-FF78-458D-9BE6-84C492A15458}"/>
              </a:ext>
            </a:extLst>
          </p:cNvPr>
          <p:cNvSpPr txBox="1"/>
          <p:nvPr/>
        </p:nvSpPr>
        <p:spPr>
          <a:xfrm>
            <a:off x="260648" y="4773635"/>
            <a:ext cx="6336704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144F78-573D-4A45-9483-4B9D980188DB}"/>
              </a:ext>
            </a:extLst>
          </p:cNvPr>
          <p:cNvSpPr txBox="1"/>
          <p:nvPr/>
        </p:nvSpPr>
        <p:spPr>
          <a:xfrm>
            <a:off x="264861" y="5874114"/>
            <a:ext cx="6336704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EC369B-96D8-418E-8895-6C4E544EDA09}"/>
              </a:ext>
            </a:extLst>
          </p:cNvPr>
          <p:cNvSpPr txBox="1"/>
          <p:nvPr/>
        </p:nvSpPr>
        <p:spPr>
          <a:xfrm>
            <a:off x="264861" y="6966064"/>
            <a:ext cx="6336704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E939F3-C890-48F8-B6D7-C9EB8C84F6B5}"/>
              </a:ext>
            </a:extLst>
          </p:cNvPr>
          <p:cNvSpPr txBox="1"/>
          <p:nvPr/>
        </p:nvSpPr>
        <p:spPr>
          <a:xfrm>
            <a:off x="260648" y="8075072"/>
            <a:ext cx="6336704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2298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95AD3B-C1F4-4B0C-88B5-EB781095D971}"/>
</file>

<file path=customXml/itemProps2.xml><?xml version="1.0" encoding="utf-8"?>
<ds:datastoreItem xmlns:ds="http://schemas.openxmlformats.org/officeDocument/2006/customXml" ds:itemID="{21A17F81-2ED6-4D2A-AAA1-E12B36DFF2E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C3FAE1-88A7-4536-BD64-EFCF54BEDB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8801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5 - What Does this Word or Phrase Suggest? - Worksheet</dc:title>
  <dc:creator>Freddie</dc:creator>
  <cp:lastModifiedBy>Emily Rigby</cp:lastModifiedBy>
  <cp:revision>490</cp:revision>
  <cp:lastPrinted>2016-08-04T12:23:33Z</cp:lastPrinted>
  <dcterms:created xsi:type="dcterms:W3CDTF">2013-03-16T20:59:47Z</dcterms:created>
  <dcterms:modified xsi:type="dcterms:W3CDTF">2020-06-09T14:10:11Z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