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F9300"/>
    <a:srgbClr val="FF0000"/>
    <a:srgbClr val="FF9933"/>
    <a:srgbClr val="6699FF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46" d="100"/>
          <a:sy n="46" d="100"/>
        </p:scale>
        <p:origin x="19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0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18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AAFD26CA-F1AB-4083-B670-E6990FAA0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30754"/>
              </p:ext>
            </p:extLst>
          </p:nvPr>
        </p:nvGraphicFramePr>
        <p:xfrm>
          <a:off x="318654" y="3186333"/>
          <a:ext cx="6220692" cy="5967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4874">
                  <a:extLst>
                    <a:ext uri="{9D8B030D-6E8A-4147-A177-3AD203B41FA5}">
                      <a16:colId xmlns:a16="http://schemas.microsoft.com/office/drawing/2014/main" val="165927232"/>
                    </a:ext>
                  </a:extLst>
                </a:gridCol>
                <a:gridCol w="3255818">
                  <a:extLst>
                    <a:ext uri="{9D8B030D-6E8A-4147-A177-3AD203B41FA5}">
                      <a16:colId xmlns:a16="http://schemas.microsoft.com/office/drawing/2014/main" val="223295094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5932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9023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2074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7742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6669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10719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4863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5217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3727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8029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0537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725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1495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6366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46734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1020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770006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829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271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597414-CA7C-47DC-AECD-EED1BC289CA5}"/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http://schemas.microsoft.com/office/2006/documentManagement/types"/>
    <ds:schemaRef ds:uri="0f0ae0ff-29c4-4766-b250-c1a9bee8d430"/>
    <ds:schemaRef ds:uri="86144f90-c7b6-48d0-aae5-f5e9e48cc3d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Sorting Features of a Newspaper Report Worksheet</dc:title>
  <dc:creator>Sian Stebbings</dc:creator>
  <cp:lastModifiedBy>Lisa Mason</cp:lastModifiedBy>
  <cp:revision>84</cp:revision>
  <cp:lastPrinted>2020-05-29T06:08:44Z</cp:lastPrinted>
  <dcterms:created xsi:type="dcterms:W3CDTF">2018-03-13T10:12:31Z</dcterms:created>
  <dcterms:modified xsi:type="dcterms:W3CDTF">2020-06-02T19:06:23Z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