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00"/>
    <a:srgbClr val="FF9933"/>
    <a:srgbClr val="6699FF"/>
    <a:srgbClr val="F1CFED"/>
    <a:srgbClr val="C642B6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9C73AD-77B9-450E-8D79-97C8A0B8DE7A}" v="27" dt="2020-05-28T09:49:22.9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40" d="100"/>
          <a:sy n="40" d="100"/>
        </p:scale>
        <p:origin x="206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E59C73AD-77B9-450E-8D79-97C8A0B8DE7A}"/>
    <pc:docChg chg="undo custSel addSld delSld modSld">
      <pc:chgData name="Emily Rigby" userId="1e147217-0b90-46af-ae25-32c0bc3a243c" providerId="ADAL" clId="{E59C73AD-77B9-450E-8D79-97C8A0B8DE7A}" dt="2020-05-28T09:50:05.116" v="131" actId="2696"/>
      <pc:docMkLst>
        <pc:docMk/>
      </pc:docMkLst>
      <pc:sldChg chg="addSp delSp modSp del mod setBg">
        <pc:chgData name="Emily Rigby" userId="1e147217-0b90-46af-ae25-32c0bc3a243c" providerId="ADAL" clId="{E59C73AD-77B9-450E-8D79-97C8A0B8DE7A}" dt="2020-05-28T09:45:08.507" v="47" actId="2696"/>
        <pc:sldMkLst>
          <pc:docMk/>
          <pc:sldMk cId="1318271684" sldId="389"/>
        </pc:sldMkLst>
        <pc:spChg chg="add mod">
          <ac:chgData name="Emily Rigby" userId="1e147217-0b90-46af-ae25-32c0bc3a243c" providerId="ADAL" clId="{E59C73AD-77B9-450E-8D79-97C8A0B8DE7A}" dt="2020-05-28T09:42:07.797" v="23" actId="1035"/>
          <ac:spMkLst>
            <pc:docMk/>
            <pc:sldMk cId="1318271684" sldId="389"/>
            <ac:spMk id="3" creationId="{CAB01F88-59DF-45DD-9A8E-9F32A96B9CE8}"/>
          </ac:spMkLst>
        </pc:spChg>
        <pc:spChg chg="del">
          <ac:chgData name="Emily Rigby" userId="1e147217-0b90-46af-ae25-32c0bc3a243c" providerId="ADAL" clId="{E59C73AD-77B9-450E-8D79-97C8A0B8DE7A}" dt="2020-05-28T09:40:35.884" v="1" actId="478"/>
          <ac:spMkLst>
            <pc:docMk/>
            <pc:sldMk cId="1318271684" sldId="389"/>
            <ac:spMk id="6" creationId="{11A9A01A-88D7-422C-816D-5F903D9D784B}"/>
          </ac:spMkLst>
        </pc:spChg>
        <pc:spChg chg="del">
          <ac:chgData name="Emily Rigby" userId="1e147217-0b90-46af-ae25-32c0bc3a243c" providerId="ADAL" clId="{E59C73AD-77B9-450E-8D79-97C8A0B8DE7A}" dt="2020-05-28T09:40:35.884" v="1" actId="478"/>
          <ac:spMkLst>
            <pc:docMk/>
            <pc:sldMk cId="1318271684" sldId="389"/>
            <ac:spMk id="18" creationId="{46BFE88F-4369-42F4-A8DF-64862A50A2E3}"/>
          </ac:spMkLst>
        </pc:spChg>
        <pc:spChg chg="del">
          <ac:chgData name="Emily Rigby" userId="1e147217-0b90-46af-ae25-32c0bc3a243c" providerId="ADAL" clId="{E59C73AD-77B9-450E-8D79-97C8A0B8DE7A}" dt="2020-05-28T09:40:35.884" v="1" actId="478"/>
          <ac:spMkLst>
            <pc:docMk/>
            <pc:sldMk cId="1318271684" sldId="389"/>
            <ac:spMk id="19" creationId="{9337DBDC-8226-4A46-B198-1C1B0D500A07}"/>
          </ac:spMkLst>
        </pc:spChg>
        <pc:spChg chg="del">
          <ac:chgData name="Emily Rigby" userId="1e147217-0b90-46af-ae25-32c0bc3a243c" providerId="ADAL" clId="{E59C73AD-77B9-450E-8D79-97C8A0B8DE7A}" dt="2020-05-28T09:40:35.884" v="1" actId="478"/>
          <ac:spMkLst>
            <pc:docMk/>
            <pc:sldMk cId="1318271684" sldId="389"/>
            <ac:spMk id="20" creationId="{4995E26B-45C4-49E3-B46A-0FDABD35F502}"/>
          </ac:spMkLst>
        </pc:spChg>
        <pc:spChg chg="del">
          <ac:chgData name="Emily Rigby" userId="1e147217-0b90-46af-ae25-32c0bc3a243c" providerId="ADAL" clId="{E59C73AD-77B9-450E-8D79-97C8A0B8DE7A}" dt="2020-05-28T09:40:35.884" v="1" actId="478"/>
          <ac:spMkLst>
            <pc:docMk/>
            <pc:sldMk cId="1318271684" sldId="389"/>
            <ac:spMk id="21" creationId="{031BEB2F-4794-4A3C-BDC1-A4A4494EBA6E}"/>
          </ac:spMkLst>
        </pc:spChg>
        <pc:spChg chg="del">
          <ac:chgData name="Emily Rigby" userId="1e147217-0b90-46af-ae25-32c0bc3a243c" providerId="ADAL" clId="{E59C73AD-77B9-450E-8D79-97C8A0B8DE7A}" dt="2020-05-28T09:40:35.884" v="1" actId="478"/>
          <ac:spMkLst>
            <pc:docMk/>
            <pc:sldMk cId="1318271684" sldId="389"/>
            <ac:spMk id="23" creationId="{6DCAE366-5736-400E-84B1-77D71C3320FA}"/>
          </ac:spMkLst>
        </pc:spChg>
        <pc:spChg chg="del">
          <ac:chgData name="Emily Rigby" userId="1e147217-0b90-46af-ae25-32c0bc3a243c" providerId="ADAL" clId="{E59C73AD-77B9-450E-8D79-97C8A0B8DE7A}" dt="2020-05-28T09:40:35.884" v="1" actId="478"/>
          <ac:spMkLst>
            <pc:docMk/>
            <pc:sldMk cId="1318271684" sldId="389"/>
            <ac:spMk id="24" creationId="{6F58F519-79AE-45D2-8B61-6EF6CA0056A8}"/>
          </ac:spMkLst>
        </pc:spChg>
        <pc:spChg chg="del">
          <ac:chgData name="Emily Rigby" userId="1e147217-0b90-46af-ae25-32c0bc3a243c" providerId="ADAL" clId="{E59C73AD-77B9-450E-8D79-97C8A0B8DE7A}" dt="2020-05-28T09:40:35.884" v="1" actId="478"/>
          <ac:spMkLst>
            <pc:docMk/>
            <pc:sldMk cId="1318271684" sldId="389"/>
            <ac:spMk id="25" creationId="{F76C3C38-F891-4E57-8D4E-FD9030A4A361}"/>
          </ac:spMkLst>
        </pc:spChg>
        <pc:spChg chg="add mod">
          <ac:chgData name="Emily Rigby" userId="1e147217-0b90-46af-ae25-32c0bc3a243c" providerId="ADAL" clId="{E59C73AD-77B9-450E-8D79-97C8A0B8DE7A}" dt="2020-05-28T09:42:07.797" v="23" actId="1035"/>
          <ac:spMkLst>
            <pc:docMk/>
            <pc:sldMk cId="1318271684" sldId="389"/>
            <ac:spMk id="27" creationId="{0C31AD70-7320-4002-BC9D-FF5EB72CF6F5}"/>
          </ac:spMkLst>
        </pc:spChg>
        <pc:spChg chg="add mod">
          <ac:chgData name="Emily Rigby" userId="1e147217-0b90-46af-ae25-32c0bc3a243c" providerId="ADAL" clId="{E59C73AD-77B9-450E-8D79-97C8A0B8DE7A}" dt="2020-05-28T09:42:56.353" v="36" actId="1035"/>
          <ac:spMkLst>
            <pc:docMk/>
            <pc:sldMk cId="1318271684" sldId="389"/>
            <ac:spMk id="28" creationId="{369DB261-2413-4AD8-988C-2DA41FF9021C}"/>
          </ac:spMkLst>
        </pc:spChg>
        <pc:grpChg chg="del">
          <ac:chgData name="Emily Rigby" userId="1e147217-0b90-46af-ae25-32c0bc3a243c" providerId="ADAL" clId="{E59C73AD-77B9-450E-8D79-97C8A0B8DE7A}" dt="2020-05-28T09:40:35.884" v="1" actId="478"/>
          <ac:grpSpMkLst>
            <pc:docMk/>
            <pc:sldMk cId="1318271684" sldId="389"/>
            <ac:grpSpMk id="45" creationId="{F64588C7-4F44-43D3-8BF8-B1725F272EDA}"/>
          </ac:grpSpMkLst>
        </pc:grpChg>
        <pc:graphicFrameChg chg="del">
          <ac:chgData name="Emily Rigby" userId="1e147217-0b90-46af-ae25-32c0bc3a243c" providerId="ADAL" clId="{E59C73AD-77B9-450E-8D79-97C8A0B8DE7A}" dt="2020-05-28T09:40:35.884" v="1" actId="478"/>
          <ac:graphicFrameMkLst>
            <pc:docMk/>
            <pc:sldMk cId="1318271684" sldId="389"/>
            <ac:graphicFrameMk id="2" creationId="{6375FE4E-CB63-4E3D-809D-127F4D1CA46E}"/>
          </ac:graphicFrameMkLst>
        </pc:graphicFrameChg>
        <pc:graphicFrameChg chg="del">
          <ac:chgData name="Emily Rigby" userId="1e147217-0b90-46af-ae25-32c0bc3a243c" providerId="ADAL" clId="{E59C73AD-77B9-450E-8D79-97C8A0B8DE7A}" dt="2020-05-28T09:40:35.884" v="1" actId="478"/>
          <ac:graphicFrameMkLst>
            <pc:docMk/>
            <pc:sldMk cId="1318271684" sldId="389"/>
            <ac:graphicFrameMk id="5" creationId="{94DD0C43-9D53-4814-9412-EF010E15B5C8}"/>
          </ac:graphicFrameMkLst>
        </pc:graphicFrameChg>
        <pc:graphicFrameChg chg="del">
          <ac:chgData name="Emily Rigby" userId="1e147217-0b90-46af-ae25-32c0bc3a243c" providerId="ADAL" clId="{E59C73AD-77B9-450E-8D79-97C8A0B8DE7A}" dt="2020-05-28T09:40:35.884" v="1" actId="478"/>
          <ac:graphicFrameMkLst>
            <pc:docMk/>
            <pc:sldMk cId="1318271684" sldId="389"/>
            <ac:graphicFrameMk id="41" creationId="{E29B27C4-C26B-4A0D-8450-77EF046FA962}"/>
          </ac:graphicFrameMkLst>
        </pc:graphicFrameChg>
        <pc:cxnChg chg="del">
          <ac:chgData name="Emily Rigby" userId="1e147217-0b90-46af-ae25-32c0bc3a243c" providerId="ADAL" clId="{E59C73AD-77B9-450E-8D79-97C8A0B8DE7A}" dt="2020-05-28T09:40:35.884" v="1" actId="478"/>
          <ac:cxnSpMkLst>
            <pc:docMk/>
            <pc:sldMk cId="1318271684" sldId="389"/>
            <ac:cxnSpMk id="8" creationId="{1928722F-846D-4593-908A-97275FCE6C5F}"/>
          </ac:cxnSpMkLst>
        </pc:cxnChg>
        <pc:cxnChg chg="del">
          <ac:chgData name="Emily Rigby" userId="1e147217-0b90-46af-ae25-32c0bc3a243c" providerId="ADAL" clId="{E59C73AD-77B9-450E-8D79-97C8A0B8DE7A}" dt="2020-05-28T09:40:35.884" v="1" actId="478"/>
          <ac:cxnSpMkLst>
            <pc:docMk/>
            <pc:sldMk cId="1318271684" sldId="389"/>
            <ac:cxnSpMk id="30" creationId="{770AE096-CCCE-4CE3-AB6D-42B9F5D7098E}"/>
          </ac:cxnSpMkLst>
        </pc:cxnChg>
        <pc:cxnChg chg="del">
          <ac:chgData name="Emily Rigby" userId="1e147217-0b90-46af-ae25-32c0bc3a243c" providerId="ADAL" clId="{E59C73AD-77B9-450E-8D79-97C8A0B8DE7A}" dt="2020-05-28T09:40:35.884" v="1" actId="478"/>
          <ac:cxnSpMkLst>
            <pc:docMk/>
            <pc:sldMk cId="1318271684" sldId="389"/>
            <ac:cxnSpMk id="31" creationId="{C73FB1C9-A03A-41C4-8337-E35BB4DDC369}"/>
          </ac:cxnSpMkLst>
        </pc:cxnChg>
        <pc:cxnChg chg="del">
          <ac:chgData name="Emily Rigby" userId="1e147217-0b90-46af-ae25-32c0bc3a243c" providerId="ADAL" clId="{E59C73AD-77B9-450E-8D79-97C8A0B8DE7A}" dt="2020-05-28T09:40:35.884" v="1" actId="478"/>
          <ac:cxnSpMkLst>
            <pc:docMk/>
            <pc:sldMk cId="1318271684" sldId="389"/>
            <ac:cxnSpMk id="32" creationId="{089175A8-73E8-443D-A5C3-45FBF84FD4B5}"/>
          </ac:cxnSpMkLst>
        </pc:cxnChg>
        <pc:cxnChg chg="del">
          <ac:chgData name="Emily Rigby" userId="1e147217-0b90-46af-ae25-32c0bc3a243c" providerId="ADAL" clId="{E59C73AD-77B9-450E-8D79-97C8A0B8DE7A}" dt="2020-05-28T09:40:35.884" v="1" actId="478"/>
          <ac:cxnSpMkLst>
            <pc:docMk/>
            <pc:sldMk cId="1318271684" sldId="389"/>
            <ac:cxnSpMk id="33" creationId="{3BBB29FE-D78D-4A17-A8B5-54156AF70568}"/>
          </ac:cxnSpMkLst>
        </pc:cxnChg>
        <pc:cxnChg chg="del">
          <ac:chgData name="Emily Rigby" userId="1e147217-0b90-46af-ae25-32c0bc3a243c" providerId="ADAL" clId="{E59C73AD-77B9-450E-8D79-97C8A0B8DE7A}" dt="2020-05-28T09:40:35.884" v="1" actId="478"/>
          <ac:cxnSpMkLst>
            <pc:docMk/>
            <pc:sldMk cId="1318271684" sldId="389"/>
            <ac:cxnSpMk id="34" creationId="{3D948085-9B91-4395-8C5E-54C40F767C86}"/>
          </ac:cxnSpMkLst>
        </pc:cxnChg>
        <pc:cxnChg chg="del">
          <ac:chgData name="Emily Rigby" userId="1e147217-0b90-46af-ae25-32c0bc3a243c" providerId="ADAL" clId="{E59C73AD-77B9-450E-8D79-97C8A0B8DE7A}" dt="2020-05-28T09:40:35.884" v="1" actId="478"/>
          <ac:cxnSpMkLst>
            <pc:docMk/>
            <pc:sldMk cId="1318271684" sldId="389"/>
            <ac:cxnSpMk id="35" creationId="{E826F65C-8EB9-4065-B7A5-2F1E8A16B1BC}"/>
          </ac:cxnSpMkLst>
        </pc:cxnChg>
        <pc:cxnChg chg="del">
          <ac:chgData name="Emily Rigby" userId="1e147217-0b90-46af-ae25-32c0bc3a243c" providerId="ADAL" clId="{E59C73AD-77B9-450E-8D79-97C8A0B8DE7A}" dt="2020-05-28T09:40:35.884" v="1" actId="478"/>
          <ac:cxnSpMkLst>
            <pc:docMk/>
            <pc:sldMk cId="1318271684" sldId="389"/>
            <ac:cxnSpMk id="36" creationId="{42BDE681-C15C-48D0-87C6-557DC6548B58}"/>
          </ac:cxnSpMkLst>
        </pc:cxnChg>
      </pc:sldChg>
      <pc:sldChg chg="delSp modSp add del mod setBg">
        <pc:chgData name="Emily Rigby" userId="1e147217-0b90-46af-ae25-32c0bc3a243c" providerId="ADAL" clId="{E59C73AD-77B9-450E-8D79-97C8A0B8DE7A}" dt="2020-05-28T09:44:50.965" v="46" actId="2696"/>
        <pc:sldMkLst>
          <pc:docMk/>
          <pc:sldMk cId="1187953142" sldId="390"/>
        </pc:sldMkLst>
        <pc:spChg chg="del mod">
          <ac:chgData name="Emily Rigby" userId="1e147217-0b90-46af-ae25-32c0bc3a243c" providerId="ADAL" clId="{E59C73AD-77B9-450E-8D79-97C8A0B8DE7A}" dt="2020-05-28T09:44:25.142" v="44" actId="478"/>
          <ac:spMkLst>
            <pc:docMk/>
            <pc:sldMk cId="1187953142" sldId="390"/>
            <ac:spMk id="6" creationId="{11A9A01A-88D7-422C-816D-5F903D9D784B}"/>
          </ac:spMkLst>
        </pc:spChg>
        <pc:spChg chg="del mod">
          <ac:chgData name="Emily Rigby" userId="1e147217-0b90-46af-ae25-32c0bc3a243c" providerId="ADAL" clId="{E59C73AD-77B9-450E-8D79-97C8A0B8DE7A}" dt="2020-05-28T09:44:25.142" v="44" actId="478"/>
          <ac:spMkLst>
            <pc:docMk/>
            <pc:sldMk cId="1187953142" sldId="390"/>
            <ac:spMk id="18" creationId="{46BFE88F-4369-42F4-A8DF-64862A50A2E3}"/>
          </ac:spMkLst>
        </pc:spChg>
        <pc:spChg chg="del mod">
          <ac:chgData name="Emily Rigby" userId="1e147217-0b90-46af-ae25-32c0bc3a243c" providerId="ADAL" clId="{E59C73AD-77B9-450E-8D79-97C8A0B8DE7A}" dt="2020-05-28T09:44:25.142" v="44" actId="478"/>
          <ac:spMkLst>
            <pc:docMk/>
            <pc:sldMk cId="1187953142" sldId="390"/>
            <ac:spMk id="19" creationId="{9337DBDC-8226-4A46-B198-1C1B0D500A07}"/>
          </ac:spMkLst>
        </pc:spChg>
        <pc:spChg chg="del mod">
          <ac:chgData name="Emily Rigby" userId="1e147217-0b90-46af-ae25-32c0bc3a243c" providerId="ADAL" clId="{E59C73AD-77B9-450E-8D79-97C8A0B8DE7A}" dt="2020-05-28T09:44:25.142" v="44" actId="478"/>
          <ac:spMkLst>
            <pc:docMk/>
            <pc:sldMk cId="1187953142" sldId="390"/>
            <ac:spMk id="20" creationId="{4995E26B-45C4-49E3-B46A-0FDABD35F502}"/>
          </ac:spMkLst>
        </pc:spChg>
        <pc:spChg chg="del mod">
          <ac:chgData name="Emily Rigby" userId="1e147217-0b90-46af-ae25-32c0bc3a243c" providerId="ADAL" clId="{E59C73AD-77B9-450E-8D79-97C8A0B8DE7A}" dt="2020-05-28T09:44:25.142" v="44" actId="478"/>
          <ac:spMkLst>
            <pc:docMk/>
            <pc:sldMk cId="1187953142" sldId="390"/>
            <ac:spMk id="21" creationId="{031BEB2F-4794-4A3C-BDC1-A4A4494EBA6E}"/>
          </ac:spMkLst>
        </pc:spChg>
        <pc:spChg chg="del mod">
          <ac:chgData name="Emily Rigby" userId="1e147217-0b90-46af-ae25-32c0bc3a243c" providerId="ADAL" clId="{E59C73AD-77B9-450E-8D79-97C8A0B8DE7A}" dt="2020-05-28T09:44:25.142" v="44" actId="478"/>
          <ac:spMkLst>
            <pc:docMk/>
            <pc:sldMk cId="1187953142" sldId="390"/>
            <ac:spMk id="23" creationId="{6DCAE366-5736-400E-84B1-77D71C3320FA}"/>
          </ac:spMkLst>
        </pc:spChg>
        <pc:spChg chg="del mod">
          <ac:chgData name="Emily Rigby" userId="1e147217-0b90-46af-ae25-32c0bc3a243c" providerId="ADAL" clId="{E59C73AD-77B9-450E-8D79-97C8A0B8DE7A}" dt="2020-05-28T09:44:25.142" v="44" actId="478"/>
          <ac:spMkLst>
            <pc:docMk/>
            <pc:sldMk cId="1187953142" sldId="390"/>
            <ac:spMk id="24" creationId="{6F58F519-79AE-45D2-8B61-6EF6CA0056A8}"/>
          </ac:spMkLst>
        </pc:spChg>
        <pc:spChg chg="del mod">
          <ac:chgData name="Emily Rigby" userId="1e147217-0b90-46af-ae25-32c0bc3a243c" providerId="ADAL" clId="{E59C73AD-77B9-450E-8D79-97C8A0B8DE7A}" dt="2020-05-28T09:44:25.142" v="44" actId="478"/>
          <ac:spMkLst>
            <pc:docMk/>
            <pc:sldMk cId="1187953142" sldId="390"/>
            <ac:spMk id="25" creationId="{F76C3C38-F891-4E57-8D4E-FD9030A4A361}"/>
          </ac:spMkLst>
        </pc:spChg>
        <pc:grpChg chg="del">
          <ac:chgData name="Emily Rigby" userId="1e147217-0b90-46af-ae25-32c0bc3a243c" providerId="ADAL" clId="{E59C73AD-77B9-450E-8D79-97C8A0B8DE7A}" dt="2020-05-28T09:44:25.142" v="44" actId="478"/>
          <ac:grpSpMkLst>
            <pc:docMk/>
            <pc:sldMk cId="1187953142" sldId="390"/>
            <ac:grpSpMk id="45" creationId="{F64588C7-4F44-43D3-8BF8-B1725F272EDA}"/>
          </ac:grpSpMkLst>
        </pc:grpChg>
        <pc:graphicFrameChg chg="del">
          <ac:chgData name="Emily Rigby" userId="1e147217-0b90-46af-ae25-32c0bc3a243c" providerId="ADAL" clId="{E59C73AD-77B9-450E-8D79-97C8A0B8DE7A}" dt="2020-05-28T09:44:25.142" v="44" actId="478"/>
          <ac:graphicFrameMkLst>
            <pc:docMk/>
            <pc:sldMk cId="1187953142" sldId="390"/>
            <ac:graphicFrameMk id="2" creationId="{6375FE4E-CB63-4E3D-809D-127F4D1CA46E}"/>
          </ac:graphicFrameMkLst>
        </pc:graphicFrameChg>
        <pc:graphicFrameChg chg="del">
          <ac:chgData name="Emily Rigby" userId="1e147217-0b90-46af-ae25-32c0bc3a243c" providerId="ADAL" clId="{E59C73AD-77B9-450E-8D79-97C8A0B8DE7A}" dt="2020-05-28T09:44:25.142" v="44" actId="478"/>
          <ac:graphicFrameMkLst>
            <pc:docMk/>
            <pc:sldMk cId="1187953142" sldId="390"/>
            <ac:graphicFrameMk id="5" creationId="{94DD0C43-9D53-4814-9412-EF010E15B5C8}"/>
          </ac:graphicFrameMkLst>
        </pc:graphicFrameChg>
        <pc:graphicFrameChg chg="del">
          <ac:chgData name="Emily Rigby" userId="1e147217-0b90-46af-ae25-32c0bc3a243c" providerId="ADAL" clId="{E59C73AD-77B9-450E-8D79-97C8A0B8DE7A}" dt="2020-05-28T09:44:25.142" v="44" actId="478"/>
          <ac:graphicFrameMkLst>
            <pc:docMk/>
            <pc:sldMk cId="1187953142" sldId="390"/>
            <ac:graphicFrameMk id="41" creationId="{E29B27C4-C26B-4A0D-8450-77EF046FA962}"/>
          </ac:graphicFrameMkLst>
        </pc:graphicFrameChg>
        <pc:cxnChg chg="del">
          <ac:chgData name="Emily Rigby" userId="1e147217-0b90-46af-ae25-32c0bc3a243c" providerId="ADAL" clId="{E59C73AD-77B9-450E-8D79-97C8A0B8DE7A}" dt="2020-05-28T09:44:25.142" v="44" actId="478"/>
          <ac:cxnSpMkLst>
            <pc:docMk/>
            <pc:sldMk cId="1187953142" sldId="390"/>
            <ac:cxnSpMk id="8" creationId="{1928722F-846D-4593-908A-97275FCE6C5F}"/>
          </ac:cxnSpMkLst>
        </pc:cxnChg>
        <pc:cxnChg chg="del">
          <ac:chgData name="Emily Rigby" userId="1e147217-0b90-46af-ae25-32c0bc3a243c" providerId="ADAL" clId="{E59C73AD-77B9-450E-8D79-97C8A0B8DE7A}" dt="2020-05-28T09:44:25.142" v="44" actId="478"/>
          <ac:cxnSpMkLst>
            <pc:docMk/>
            <pc:sldMk cId="1187953142" sldId="390"/>
            <ac:cxnSpMk id="30" creationId="{770AE096-CCCE-4CE3-AB6D-42B9F5D7098E}"/>
          </ac:cxnSpMkLst>
        </pc:cxnChg>
        <pc:cxnChg chg="del">
          <ac:chgData name="Emily Rigby" userId="1e147217-0b90-46af-ae25-32c0bc3a243c" providerId="ADAL" clId="{E59C73AD-77B9-450E-8D79-97C8A0B8DE7A}" dt="2020-05-28T09:44:25.142" v="44" actId="478"/>
          <ac:cxnSpMkLst>
            <pc:docMk/>
            <pc:sldMk cId="1187953142" sldId="390"/>
            <ac:cxnSpMk id="31" creationId="{C73FB1C9-A03A-41C4-8337-E35BB4DDC369}"/>
          </ac:cxnSpMkLst>
        </pc:cxnChg>
        <pc:cxnChg chg="del">
          <ac:chgData name="Emily Rigby" userId="1e147217-0b90-46af-ae25-32c0bc3a243c" providerId="ADAL" clId="{E59C73AD-77B9-450E-8D79-97C8A0B8DE7A}" dt="2020-05-28T09:44:25.142" v="44" actId="478"/>
          <ac:cxnSpMkLst>
            <pc:docMk/>
            <pc:sldMk cId="1187953142" sldId="390"/>
            <ac:cxnSpMk id="32" creationId="{089175A8-73E8-443D-A5C3-45FBF84FD4B5}"/>
          </ac:cxnSpMkLst>
        </pc:cxnChg>
        <pc:cxnChg chg="del">
          <ac:chgData name="Emily Rigby" userId="1e147217-0b90-46af-ae25-32c0bc3a243c" providerId="ADAL" clId="{E59C73AD-77B9-450E-8D79-97C8A0B8DE7A}" dt="2020-05-28T09:44:25.142" v="44" actId="478"/>
          <ac:cxnSpMkLst>
            <pc:docMk/>
            <pc:sldMk cId="1187953142" sldId="390"/>
            <ac:cxnSpMk id="33" creationId="{3BBB29FE-D78D-4A17-A8B5-54156AF70568}"/>
          </ac:cxnSpMkLst>
        </pc:cxnChg>
        <pc:cxnChg chg="del">
          <ac:chgData name="Emily Rigby" userId="1e147217-0b90-46af-ae25-32c0bc3a243c" providerId="ADAL" clId="{E59C73AD-77B9-450E-8D79-97C8A0B8DE7A}" dt="2020-05-28T09:44:25.142" v="44" actId="478"/>
          <ac:cxnSpMkLst>
            <pc:docMk/>
            <pc:sldMk cId="1187953142" sldId="390"/>
            <ac:cxnSpMk id="34" creationId="{3D948085-9B91-4395-8C5E-54C40F767C86}"/>
          </ac:cxnSpMkLst>
        </pc:cxnChg>
        <pc:cxnChg chg="del">
          <ac:chgData name="Emily Rigby" userId="1e147217-0b90-46af-ae25-32c0bc3a243c" providerId="ADAL" clId="{E59C73AD-77B9-450E-8D79-97C8A0B8DE7A}" dt="2020-05-28T09:44:25.142" v="44" actId="478"/>
          <ac:cxnSpMkLst>
            <pc:docMk/>
            <pc:sldMk cId="1187953142" sldId="390"/>
            <ac:cxnSpMk id="35" creationId="{E826F65C-8EB9-4065-B7A5-2F1E8A16B1BC}"/>
          </ac:cxnSpMkLst>
        </pc:cxnChg>
        <pc:cxnChg chg="del">
          <ac:chgData name="Emily Rigby" userId="1e147217-0b90-46af-ae25-32c0bc3a243c" providerId="ADAL" clId="{E59C73AD-77B9-450E-8D79-97C8A0B8DE7A}" dt="2020-05-28T09:44:25.142" v="44" actId="478"/>
          <ac:cxnSpMkLst>
            <pc:docMk/>
            <pc:sldMk cId="1187953142" sldId="390"/>
            <ac:cxnSpMk id="36" creationId="{42BDE681-C15C-48D0-87C6-557DC6548B58}"/>
          </ac:cxnSpMkLst>
        </pc:cxnChg>
      </pc:sldChg>
      <pc:sldChg chg="addSp delSp modSp add mod setBg">
        <pc:chgData name="Emily Rigby" userId="1e147217-0b90-46af-ae25-32c0bc3a243c" providerId="ADAL" clId="{E59C73AD-77B9-450E-8D79-97C8A0B8DE7A}" dt="2020-05-28T09:49:57.046" v="130" actId="1036"/>
        <pc:sldMkLst>
          <pc:docMk/>
          <pc:sldMk cId="1443202078" sldId="391"/>
        </pc:sldMkLst>
        <pc:spChg chg="add mod">
          <ac:chgData name="Emily Rigby" userId="1e147217-0b90-46af-ae25-32c0bc3a243c" providerId="ADAL" clId="{E59C73AD-77B9-450E-8D79-97C8A0B8DE7A}" dt="2020-05-28T09:47:03.090" v="73" actId="1035"/>
          <ac:spMkLst>
            <pc:docMk/>
            <pc:sldMk cId="1443202078" sldId="391"/>
            <ac:spMk id="3" creationId="{78F35D63-FE4A-4345-934B-179F85034893}"/>
          </ac:spMkLst>
        </pc:spChg>
        <pc:spChg chg="del">
          <ac:chgData name="Emily Rigby" userId="1e147217-0b90-46af-ae25-32c0bc3a243c" providerId="ADAL" clId="{E59C73AD-77B9-450E-8D79-97C8A0B8DE7A}" dt="2020-05-28T09:45:38.722" v="49" actId="478"/>
          <ac:spMkLst>
            <pc:docMk/>
            <pc:sldMk cId="1443202078" sldId="391"/>
            <ac:spMk id="6" creationId="{11A9A01A-88D7-422C-816D-5F903D9D784B}"/>
          </ac:spMkLst>
        </pc:spChg>
        <pc:spChg chg="del">
          <ac:chgData name="Emily Rigby" userId="1e147217-0b90-46af-ae25-32c0bc3a243c" providerId="ADAL" clId="{E59C73AD-77B9-450E-8D79-97C8A0B8DE7A}" dt="2020-05-28T09:45:38.722" v="49" actId="478"/>
          <ac:spMkLst>
            <pc:docMk/>
            <pc:sldMk cId="1443202078" sldId="391"/>
            <ac:spMk id="18" creationId="{46BFE88F-4369-42F4-A8DF-64862A50A2E3}"/>
          </ac:spMkLst>
        </pc:spChg>
        <pc:spChg chg="del">
          <ac:chgData name="Emily Rigby" userId="1e147217-0b90-46af-ae25-32c0bc3a243c" providerId="ADAL" clId="{E59C73AD-77B9-450E-8D79-97C8A0B8DE7A}" dt="2020-05-28T09:45:38.722" v="49" actId="478"/>
          <ac:spMkLst>
            <pc:docMk/>
            <pc:sldMk cId="1443202078" sldId="391"/>
            <ac:spMk id="19" creationId="{9337DBDC-8226-4A46-B198-1C1B0D500A07}"/>
          </ac:spMkLst>
        </pc:spChg>
        <pc:spChg chg="del">
          <ac:chgData name="Emily Rigby" userId="1e147217-0b90-46af-ae25-32c0bc3a243c" providerId="ADAL" clId="{E59C73AD-77B9-450E-8D79-97C8A0B8DE7A}" dt="2020-05-28T09:45:38.722" v="49" actId="478"/>
          <ac:spMkLst>
            <pc:docMk/>
            <pc:sldMk cId="1443202078" sldId="391"/>
            <ac:spMk id="20" creationId="{4995E26B-45C4-49E3-B46A-0FDABD35F502}"/>
          </ac:spMkLst>
        </pc:spChg>
        <pc:spChg chg="del">
          <ac:chgData name="Emily Rigby" userId="1e147217-0b90-46af-ae25-32c0bc3a243c" providerId="ADAL" clId="{E59C73AD-77B9-450E-8D79-97C8A0B8DE7A}" dt="2020-05-28T09:45:38.722" v="49" actId="478"/>
          <ac:spMkLst>
            <pc:docMk/>
            <pc:sldMk cId="1443202078" sldId="391"/>
            <ac:spMk id="21" creationId="{031BEB2F-4794-4A3C-BDC1-A4A4494EBA6E}"/>
          </ac:spMkLst>
        </pc:spChg>
        <pc:spChg chg="del">
          <ac:chgData name="Emily Rigby" userId="1e147217-0b90-46af-ae25-32c0bc3a243c" providerId="ADAL" clId="{E59C73AD-77B9-450E-8D79-97C8A0B8DE7A}" dt="2020-05-28T09:45:38.722" v="49" actId="478"/>
          <ac:spMkLst>
            <pc:docMk/>
            <pc:sldMk cId="1443202078" sldId="391"/>
            <ac:spMk id="23" creationId="{6DCAE366-5736-400E-84B1-77D71C3320FA}"/>
          </ac:spMkLst>
        </pc:spChg>
        <pc:spChg chg="del">
          <ac:chgData name="Emily Rigby" userId="1e147217-0b90-46af-ae25-32c0bc3a243c" providerId="ADAL" clId="{E59C73AD-77B9-450E-8D79-97C8A0B8DE7A}" dt="2020-05-28T09:45:38.722" v="49" actId="478"/>
          <ac:spMkLst>
            <pc:docMk/>
            <pc:sldMk cId="1443202078" sldId="391"/>
            <ac:spMk id="24" creationId="{6F58F519-79AE-45D2-8B61-6EF6CA0056A8}"/>
          </ac:spMkLst>
        </pc:spChg>
        <pc:spChg chg="del">
          <ac:chgData name="Emily Rigby" userId="1e147217-0b90-46af-ae25-32c0bc3a243c" providerId="ADAL" clId="{E59C73AD-77B9-450E-8D79-97C8A0B8DE7A}" dt="2020-05-28T09:45:38.722" v="49" actId="478"/>
          <ac:spMkLst>
            <pc:docMk/>
            <pc:sldMk cId="1443202078" sldId="391"/>
            <ac:spMk id="25" creationId="{F76C3C38-F891-4E57-8D4E-FD9030A4A361}"/>
          </ac:spMkLst>
        </pc:spChg>
        <pc:spChg chg="add mod">
          <ac:chgData name="Emily Rigby" userId="1e147217-0b90-46af-ae25-32c0bc3a243c" providerId="ADAL" clId="{E59C73AD-77B9-450E-8D79-97C8A0B8DE7A}" dt="2020-05-28T09:47:03.090" v="73" actId="1035"/>
          <ac:spMkLst>
            <pc:docMk/>
            <pc:sldMk cId="1443202078" sldId="391"/>
            <ac:spMk id="27" creationId="{BAC5BE90-89C1-4900-9F2C-78CC6D95FA68}"/>
          </ac:spMkLst>
        </pc:spChg>
        <pc:spChg chg="add mod">
          <ac:chgData name="Emily Rigby" userId="1e147217-0b90-46af-ae25-32c0bc3a243c" providerId="ADAL" clId="{E59C73AD-77B9-450E-8D79-97C8A0B8DE7A}" dt="2020-05-28T09:48:27.230" v="105" actId="242"/>
          <ac:spMkLst>
            <pc:docMk/>
            <pc:sldMk cId="1443202078" sldId="391"/>
            <ac:spMk id="28" creationId="{7A232751-8D05-4700-B119-C03F41ED8541}"/>
          </ac:spMkLst>
        </pc:spChg>
        <pc:spChg chg="add mod">
          <ac:chgData name="Emily Rigby" userId="1e147217-0b90-46af-ae25-32c0bc3a243c" providerId="ADAL" clId="{E59C73AD-77B9-450E-8D79-97C8A0B8DE7A}" dt="2020-05-28T09:48:31.922" v="107" actId="242"/>
          <ac:spMkLst>
            <pc:docMk/>
            <pc:sldMk cId="1443202078" sldId="391"/>
            <ac:spMk id="29" creationId="{8754CD73-DCFA-47C5-8226-2B9C39211B89}"/>
          </ac:spMkLst>
        </pc:spChg>
        <pc:spChg chg="add mod">
          <ac:chgData name="Emily Rigby" userId="1e147217-0b90-46af-ae25-32c0bc3a243c" providerId="ADAL" clId="{E59C73AD-77B9-450E-8D79-97C8A0B8DE7A}" dt="2020-05-28T09:48:37.867" v="109" actId="242"/>
          <ac:spMkLst>
            <pc:docMk/>
            <pc:sldMk cId="1443202078" sldId="391"/>
            <ac:spMk id="37" creationId="{64FF60A9-294B-42C2-B4F1-D4B731A36DBD}"/>
          </ac:spMkLst>
        </pc:spChg>
        <pc:spChg chg="add mod">
          <ac:chgData name="Emily Rigby" userId="1e147217-0b90-46af-ae25-32c0bc3a243c" providerId="ADAL" clId="{E59C73AD-77B9-450E-8D79-97C8A0B8DE7A}" dt="2020-05-28T09:48:37.867" v="109" actId="242"/>
          <ac:spMkLst>
            <pc:docMk/>
            <pc:sldMk cId="1443202078" sldId="391"/>
            <ac:spMk id="38" creationId="{4658AA0C-F9BE-4BCF-B131-FC3EB2753A82}"/>
          </ac:spMkLst>
        </pc:spChg>
        <pc:spChg chg="add mod">
          <ac:chgData name="Emily Rigby" userId="1e147217-0b90-46af-ae25-32c0bc3a243c" providerId="ADAL" clId="{E59C73AD-77B9-450E-8D79-97C8A0B8DE7A}" dt="2020-05-28T09:48:37.867" v="109" actId="242"/>
          <ac:spMkLst>
            <pc:docMk/>
            <pc:sldMk cId="1443202078" sldId="391"/>
            <ac:spMk id="39" creationId="{86CFF5E6-9DF8-417E-8FDE-EEB8A34E340F}"/>
          </ac:spMkLst>
        </pc:spChg>
        <pc:spChg chg="add mod">
          <ac:chgData name="Emily Rigby" userId="1e147217-0b90-46af-ae25-32c0bc3a243c" providerId="ADAL" clId="{E59C73AD-77B9-450E-8D79-97C8A0B8DE7A}" dt="2020-05-28T09:48:37.867" v="109" actId="242"/>
          <ac:spMkLst>
            <pc:docMk/>
            <pc:sldMk cId="1443202078" sldId="391"/>
            <ac:spMk id="40" creationId="{B18A121B-4219-4676-87F2-63BB01746CA6}"/>
          </ac:spMkLst>
        </pc:spChg>
        <pc:spChg chg="add mod">
          <ac:chgData name="Emily Rigby" userId="1e147217-0b90-46af-ae25-32c0bc3a243c" providerId="ADAL" clId="{E59C73AD-77B9-450E-8D79-97C8A0B8DE7A}" dt="2020-05-28T09:49:10.623" v="123" actId="1036"/>
          <ac:spMkLst>
            <pc:docMk/>
            <pc:sldMk cId="1443202078" sldId="391"/>
            <ac:spMk id="42" creationId="{CFDB612E-9808-44E6-83AE-6F978E3E3D35}"/>
          </ac:spMkLst>
        </pc:spChg>
        <pc:spChg chg="add mod">
          <ac:chgData name="Emily Rigby" userId="1e147217-0b90-46af-ae25-32c0bc3a243c" providerId="ADAL" clId="{E59C73AD-77B9-450E-8D79-97C8A0B8DE7A}" dt="2020-05-28T09:49:10.623" v="123" actId="1036"/>
          <ac:spMkLst>
            <pc:docMk/>
            <pc:sldMk cId="1443202078" sldId="391"/>
            <ac:spMk id="43" creationId="{D8189BEF-51AD-4895-83F8-F5FBCBE481DD}"/>
          </ac:spMkLst>
        </pc:spChg>
        <pc:spChg chg="add mod">
          <ac:chgData name="Emily Rigby" userId="1e147217-0b90-46af-ae25-32c0bc3a243c" providerId="ADAL" clId="{E59C73AD-77B9-450E-8D79-97C8A0B8DE7A}" dt="2020-05-28T09:49:57.046" v="130" actId="1036"/>
          <ac:spMkLst>
            <pc:docMk/>
            <pc:sldMk cId="1443202078" sldId="391"/>
            <ac:spMk id="44" creationId="{986B6741-BDDB-40A9-B438-DAC554EA1A76}"/>
          </ac:spMkLst>
        </pc:spChg>
        <pc:grpChg chg="del">
          <ac:chgData name="Emily Rigby" userId="1e147217-0b90-46af-ae25-32c0bc3a243c" providerId="ADAL" clId="{E59C73AD-77B9-450E-8D79-97C8A0B8DE7A}" dt="2020-05-28T09:45:38.722" v="49" actId="478"/>
          <ac:grpSpMkLst>
            <pc:docMk/>
            <pc:sldMk cId="1443202078" sldId="391"/>
            <ac:grpSpMk id="45" creationId="{F64588C7-4F44-43D3-8BF8-B1725F272EDA}"/>
          </ac:grpSpMkLst>
        </pc:grpChg>
        <pc:graphicFrameChg chg="del">
          <ac:chgData name="Emily Rigby" userId="1e147217-0b90-46af-ae25-32c0bc3a243c" providerId="ADAL" clId="{E59C73AD-77B9-450E-8D79-97C8A0B8DE7A}" dt="2020-05-28T09:45:38.722" v="49" actId="478"/>
          <ac:graphicFrameMkLst>
            <pc:docMk/>
            <pc:sldMk cId="1443202078" sldId="391"/>
            <ac:graphicFrameMk id="2" creationId="{6375FE4E-CB63-4E3D-809D-127F4D1CA46E}"/>
          </ac:graphicFrameMkLst>
        </pc:graphicFrameChg>
        <pc:graphicFrameChg chg="del">
          <ac:chgData name="Emily Rigby" userId="1e147217-0b90-46af-ae25-32c0bc3a243c" providerId="ADAL" clId="{E59C73AD-77B9-450E-8D79-97C8A0B8DE7A}" dt="2020-05-28T09:45:38.722" v="49" actId="478"/>
          <ac:graphicFrameMkLst>
            <pc:docMk/>
            <pc:sldMk cId="1443202078" sldId="391"/>
            <ac:graphicFrameMk id="5" creationId="{94DD0C43-9D53-4814-9412-EF010E15B5C8}"/>
          </ac:graphicFrameMkLst>
        </pc:graphicFrameChg>
        <pc:graphicFrameChg chg="del">
          <ac:chgData name="Emily Rigby" userId="1e147217-0b90-46af-ae25-32c0bc3a243c" providerId="ADAL" clId="{E59C73AD-77B9-450E-8D79-97C8A0B8DE7A}" dt="2020-05-28T09:45:38.722" v="49" actId="478"/>
          <ac:graphicFrameMkLst>
            <pc:docMk/>
            <pc:sldMk cId="1443202078" sldId="391"/>
            <ac:graphicFrameMk id="41" creationId="{E29B27C4-C26B-4A0D-8450-77EF046FA962}"/>
          </ac:graphicFrameMkLst>
        </pc:graphicFrameChg>
        <pc:cxnChg chg="del">
          <ac:chgData name="Emily Rigby" userId="1e147217-0b90-46af-ae25-32c0bc3a243c" providerId="ADAL" clId="{E59C73AD-77B9-450E-8D79-97C8A0B8DE7A}" dt="2020-05-28T09:45:38.722" v="49" actId="478"/>
          <ac:cxnSpMkLst>
            <pc:docMk/>
            <pc:sldMk cId="1443202078" sldId="391"/>
            <ac:cxnSpMk id="8" creationId="{1928722F-846D-4593-908A-97275FCE6C5F}"/>
          </ac:cxnSpMkLst>
        </pc:cxnChg>
        <pc:cxnChg chg="del">
          <ac:chgData name="Emily Rigby" userId="1e147217-0b90-46af-ae25-32c0bc3a243c" providerId="ADAL" clId="{E59C73AD-77B9-450E-8D79-97C8A0B8DE7A}" dt="2020-05-28T09:45:38.722" v="49" actId="478"/>
          <ac:cxnSpMkLst>
            <pc:docMk/>
            <pc:sldMk cId="1443202078" sldId="391"/>
            <ac:cxnSpMk id="30" creationId="{770AE096-CCCE-4CE3-AB6D-42B9F5D7098E}"/>
          </ac:cxnSpMkLst>
        </pc:cxnChg>
        <pc:cxnChg chg="del">
          <ac:chgData name="Emily Rigby" userId="1e147217-0b90-46af-ae25-32c0bc3a243c" providerId="ADAL" clId="{E59C73AD-77B9-450E-8D79-97C8A0B8DE7A}" dt="2020-05-28T09:45:38.722" v="49" actId="478"/>
          <ac:cxnSpMkLst>
            <pc:docMk/>
            <pc:sldMk cId="1443202078" sldId="391"/>
            <ac:cxnSpMk id="31" creationId="{C73FB1C9-A03A-41C4-8337-E35BB4DDC369}"/>
          </ac:cxnSpMkLst>
        </pc:cxnChg>
        <pc:cxnChg chg="del">
          <ac:chgData name="Emily Rigby" userId="1e147217-0b90-46af-ae25-32c0bc3a243c" providerId="ADAL" clId="{E59C73AD-77B9-450E-8D79-97C8A0B8DE7A}" dt="2020-05-28T09:45:38.722" v="49" actId="478"/>
          <ac:cxnSpMkLst>
            <pc:docMk/>
            <pc:sldMk cId="1443202078" sldId="391"/>
            <ac:cxnSpMk id="32" creationId="{089175A8-73E8-443D-A5C3-45FBF84FD4B5}"/>
          </ac:cxnSpMkLst>
        </pc:cxnChg>
        <pc:cxnChg chg="del">
          <ac:chgData name="Emily Rigby" userId="1e147217-0b90-46af-ae25-32c0bc3a243c" providerId="ADAL" clId="{E59C73AD-77B9-450E-8D79-97C8A0B8DE7A}" dt="2020-05-28T09:45:38.722" v="49" actId="478"/>
          <ac:cxnSpMkLst>
            <pc:docMk/>
            <pc:sldMk cId="1443202078" sldId="391"/>
            <ac:cxnSpMk id="33" creationId="{3BBB29FE-D78D-4A17-A8B5-54156AF70568}"/>
          </ac:cxnSpMkLst>
        </pc:cxnChg>
        <pc:cxnChg chg="del">
          <ac:chgData name="Emily Rigby" userId="1e147217-0b90-46af-ae25-32c0bc3a243c" providerId="ADAL" clId="{E59C73AD-77B9-450E-8D79-97C8A0B8DE7A}" dt="2020-05-28T09:45:38.722" v="49" actId="478"/>
          <ac:cxnSpMkLst>
            <pc:docMk/>
            <pc:sldMk cId="1443202078" sldId="391"/>
            <ac:cxnSpMk id="34" creationId="{3D948085-9B91-4395-8C5E-54C40F767C86}"/>
          </ac:cxnSpMkLst>
        </pc:cxnChg>
        <pc:cxnChg chg="del">
          <ac:chgData name="Emily Rigby" userId="1e147217-0b90-46af-ae25-32c0bc3a243c" providerId="ADAL" clId="{E59C73AD-77B9-450E-8D79-97C8A0B8DE7A}" dt="2020-05-28T09:45:38.722" v="49" actId="478"/>
          <ac:cxnSpMkLst>
            <pc:docMk/>
            <pc:sldMk cId="1443202078" sldId="391"/>
            <ac:cxnSpMk id="35" creationId="{E826F65C-8EB9-4065-B7A5-2F1E8A16B1BC}"/>
          </ac:cxnSpMkLst>
        </pc:cxnChg>
        <pc:cxnChg chg="del">
          <ac:chgData name="Emily Rigby" userId="1e147217-0b90-46af-ae25-32c0bc3a243c" providerId="ADAL" clId="{E59C73AD-77B9-450E-8D79-97C8A0B8DE7A}" dt="2020-05-28T09:45:38.722" v="49" actId="478"/>
          <ac:cxnSpMkLst>
            <pc:docMk/>
            <pc:sldMk cId="1443202078" sldId="391"/>
            <ac:cxnSpMk id="36" creationId="{42BDE681-C15C-48D0-87C6-557DC6548B58}"/>
          </ac:cxnSpMkLst>
        </pc:cxnChg>
      </pc:sldChg>
      <pc:sldChg chg="add del">
        <pc:chgData name="Emily Rigby" userId="1e147217-0b90-46af-ae25-32c0bc3a243c" providerId="ADAL" clId="{E59C73AD-77B9-450E-8D79-97C8A0B8DE7A}" dt="2020-05-28T09:50:05.116" v="131" actId="2696"/>
        <pc:sldMkLst>
          <pc:docMk/>
          <pc:sldMk cId="3283963283" sldId="3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318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F35D63-FE4A-4345-934B-179F85034893}"/>
              </a:ext>
            </a:extLst>
          </p:cNvPr>
          <p:cNvSpPr txBox="1"/>
          <p:nvPr/>
        </p:nvSpPr>
        <p:spPr>
          <a:xfrm>
            <a:off x="539050" y="1957470"/>
            <a:ext cx="2883600" cy="13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C5BE90-89C1-4900-9F2C-78CC6D95FA68}"/>
              </a:ext>
            </a:extLst>
          </p:cNvPr>
          <p:cNvSpPr txBox="1"/>
          <p:nvPr/>
        </p:nvSpPr>
        <p:spPr>
          <a:xfrm>
            <a:off x="3422650" y="1957470"/>
            <a:ext cx="2883600" cy="13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232751-8D05-4700-B119-C03F41ED8541}"/>
              </a:ext>
            </a:extLst>
          </p:cNvPr>
          <p:cNvSpPr txBox="1"/>
          <p:nvPr/>
        </p:nvSpPr>
        <p:spPr>
          <a:xfrm>
            <a:off x="2064176" y="4066233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54CD73-DCFA-47C5-8226-2B9C39211B89}"/>
              </a:ext>
            </a:extLst>
          </p:cNvPr>
          <p:cNvSpPr txBox="1"/>
          <p:nvPr/>
        </p:nvSpPr>
        <p:spPr>
          <a:xfrm>
            <a:off x="4791943" y="4066233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FF60A9-294B-42C2-B4F1-D4B731A36DBD}"/>
              </a:ext>
            </a:extLst>
          </p:cNvPr>
          <p:cNvSpPr txBox="1"/>
          <p:nvPr/>
        </p:nvSpPr>
        <p:spPr>
          <a:xfrm>
            <a:off x="995447" y="4676574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58AA0C-F9BE-4BCF-B131-FC3EB2753A82}"/>
              </a:ext>
            </a:extLst>
          </p:cNvPr>
          <p:cNvSpPr txBox="1"/>
          <p:nvPr/>
        </p:nvSpPr>
        <p:spPr>
          <a:xfrm>
            <a:off x="3958566" y="4676574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6CFF5E6-9DF8-417E-8FDE-EEB8A34E340F}"/>
              </a:ext>
            </a:extLst>
          </p:cNvPr>
          <p:cNvSpPr txBox="1"/>
          <p:nvPr/>
        </p:nvSpPr>
        <p:spPr>
          <a:xfrm>
            <a:off x="251050" y="5312441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8A121B-4219-4676-87F2-63BB01746CA6}"/>
              </a:ext>
            </a:extLst>
          </p:cNvPr>
          <p:cNvSpPr txBox="1"/>
          <p:nvPr/>
        </p:nvSpPr>
        <p:spPr>
          <a:xfrm>
            <a:off x="3987501" y="5312441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FDB612E-9808-44E6-83AE-6F978E3E3D35}"/>
              </a:ext>
            </a:extLst>
          </p:cNvPr>
          <p:cNvSpPr txBox="1"/>
          <p:nvPr/>
        </p:nvSpPr>
        <p:spPr>
          <a:xfrm>
            <a:off x="1687063" y="5914324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8189BEF-51AD-4895-83F8-F5FBCBE481DD}"/>
              </a:ext>
            </a:extLst>
          </p:cNvPr>
          <p:cNvSpPr txBox="1"/>
          <p:nvPr/>
        </p:nvSpPr>
        <p:spPr>
          <a:xfrm>
            <a:off x="4858663" y="5914324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86B6741-BDDB-40A9-B438-DAC554EA1A76}"/>
              </a:ext>
            </a:extLst>
          </p:cNvPr>
          <p:cNvSpPr txBox="1"/>
          <p:nvPr/>
        </p:nvSpPr>
        <p:spPr>
          <a:xfrm>
            <a:off x="196794" y="8166965"/>
            <a:ext cx="6464436" cy="100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02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C9833F-7C1A-406A-82E0-CF6E6220CB62}"/>
</file>

<file path=customXml/itemProps3.xml><?xml version="1.0" encoding="utf-8"?>
<ds:datastoreItem xmlns:ds="http://schemas.openxmlformats.org/officeDocument/2006/customXml" ds:itemID="{5A4DC8CD-7969-4535-9D42-5AF69207191F}">
  <ds:schemaRefs>
    <ds:schemaRef ds:uri="http://purl.org/dc/elements/1.1/"/>
    <ds:schemaRef ds:uri="http://schemas.microsoft.com/sharepoint/v3"/>
    <ds:schemaRef ds:uri="86144f90-c7b6-48d0-aae5-f5e9e48cc3df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0f0ae0ff-29c4-4766-b250-c1a9bee8d430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Direct and Indirect Speech Worksheet</dc:title>
  <dc:creator>Sian Stebbings</dc:creator>
  <cp:lastModifiedBy>Emily Rigby</cp:lastModifiedBy>
  <cp:revision>84</cp:revision>
  <dcterms:created xsi:type="dcterms:W3CDTF">2018-03-13T10:12:31Z</dcterms:created>
  <dcterms:modified xsi:type="dcterms:W3CDTF">2020-05-28T09:50:18Z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