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481B1-DBF2-4802-BFD1-091525229C12}" v="17" dt="2020-05-13T08:30:06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808" y="-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7B4481B1-DBF2-4802-BFD1-091525229C12}"/>
    <pc:docChg chg="undo custSel addSld delSld modSld">
      <pc:chgData name="Emily Rigby" userId="1e147217-0b90-46af-ae25-32c0bc3a243c" providerId="ADAL" clId="{7B4481B1-DBF2-4802-BFD1-091525229C12}" dt="2020-05-13T08:31:12.822" v="82" actId="2696"/>
      <pc:docMkLst>
        <pc:docMk/>
      </pc:docMkLst>
      <pc:sldChg chg="addSp delSp modSp mod setBg">
        <pc:chgData name="Emily Rigby" userId="1e147217-0b90-46af-ae25-32c0bc3a243c" providerId="ADAL" clId="{7B4481B1-DBF2-4802-BFD1-091525229C12}" dt="2020-05-13T08:30:53.446" v="81" actId="1037"/>
        <pc:sldMkLst>
          <pc:docMk/>
          <pc:sldMk cId="4109944685" sldId="385"/>
        </pc:sldMkLst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2" creationId="{DD17D68F-0504-4EA0-A51D-5C801236F004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" creationId="{7FAC74DE-0557-423C-A3B7-30D79077E8CB}"/>
          </ac:spMkLst>
        </pc:spChg>
        <pc:spChg chg="add mod">
          <ac:chgData name="Emily Rigby" userId="1e147217-0b90-46af-ae25-32c0bc3a243c" providerId="ADAL" clId="{7B4481B1-DBF2-4802-BFD1-091525229C12}" dt="2020-05-13T08:24:43.046" v="25" actId="1037"/>
          <ac:spMkLst>
            <pc:docMk/>
            <pc:sldMk cId="4109944685" sldId="385"/>
            <ac:spMk id="4" creationId="{1C3578A6-BDFA-4FFD-B8E4-F34B1BFD0F6F}"/>
          </ac:spMkLst>
        </pc:spChg>
        <pc:spChg chg="add mod">
          <ac:chgData name="Emily Rigby" userId="1e147217-0b90-46af-ae25-32c0bc3a243c" providerId="ADAL" clId="{7B4481B1-DBF2-4802-BFD1-091525229C12}" dt="2020-05-13T08:26:57.872" v="33" actId="1035"/>
          <ac:spMkLst>
            <pc:docMk/>
            <pc:sldMk cId="4109944685" sldId="385"/>
            <ac:spMk id="28" creationId="{54213EE7-3B4E-4FE8-AE72-146148BD64C4}"/>
          </ac:spMkLst>
        </pc:spChg>
        <pc:spChg chg="add mod">
          <ac:chgData name="Emily Rigby" userId="1e147217-0b90-46af-ae25-32c0bc3a243c" providerId="ADAL" clId="{7B4481B1-DBF2-4802-BFD1-091525229C12}" dt="2020-05-13T08:27:06.854" v="35" actId="1076"/>
          <ac:spMkLst>
            <pc:docMk/>
            <pc:sldMk cId="4109944685" sldId="385"/>
            <ac:spMk id="31" creationId="{5E395A2B-818D-4678-B7AA-D36139A5FDB7}"/>
          </ac:spMkLst>
        </pc:spChg>
        <pc:spChg chg="add mod">
          <ac:chgData name="Emily Rigby" userId="1e147217-0b90-46af-ae25-32c0bc3a243c" providerId="ADAL" clId="{7B4481B1-DBF2-4802-BFD1-091525229C12}" dt="2020-05-13T08:27:14.868" v="40" actId="1036"/>
          <ac:spMkLst>
            <pc:docMk/>
            <pc:sldMk cId="4109944685" sldId="385"/>
            <ac:spMk id="32" creationId="{7516C508-9BD4-4801-8D2C-DB70A485FBE6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4" creationId="{B4336B97-38F4-4532-A6B2-FAA3CE72261A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5" creationId="{2FED4713-B81F-41DD-AAD4-1D87FC8DF7B1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6" creationId="{DB2EB637-E18B-481E-BFA3-FDCED2858856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7" creationId="{74F7FF6E-DE11-4A31-B3CC-47461A6721DC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8" creationId="{4AA2D086-99CD-44E8-AFD8-4CCCF341946B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39" creationId="{C5E4E414-05FF-4B82-9549-12DF0108266C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40" creationId="{91EC7C7D-C85F-4688-98B6-CFFE204779AB}"/>
          </ac:spMkLst>
        </pc:spChg>
        <pc:spChg chg="del">
          <ac:chgData name="Emily Rigby" userId="1e147217-0b90-46af-ae25-32c0bc3a243c" providerId="ADAL" clId="{7B4481B1-DBF2-4802-BFD1-091525229C12}" dt="2020-05-13T08:21:33.558" v="1" actId="478"/>
          <ac:spMkLst>
            <pc:docMk/>
            <pc:sldMk cId="4109944685" sldId="385"/>
            <ac:spMk id="42" creationId="{92B6D664-8637-4256-82EB-18A27ED2FCCC}"/>
          </ac:spMkLst>
        </pc:spChg>
        <pc:spChg chg="add mod">
          <ac:chgData name="Emily Rigby" userId="1e147217-0b90-46af-ae25-32c0bc3a243c" providerId="ADAL" clId="{7B4481B1-DBF2-4802-BFD1-091525229C12}" dt="2020-05-13T08:27:20.099" v="42" actId="1076"/>
          <ac:spMkLst>
            <pc:docMk/>
            <pc:sldMk cId="4109944685" sldId="385"/>
            <ac:spMk id="43" creationId="{C7D00833-B08F-4A92-BA16-C4D937AE0DE2}"/>
          </ac:spMkLst>
        </pc:spChg>
        <pc:spChg chg="add mod">
          <ac:chgData name="Emily Rigby" userId="1e147217-0b90-46af-ae25-32c0bc3a243c" providerId="ADAL" clId="{7B4481B1-DBF2-4802-BFD1-091525229C12}" dt="2020-05-13T08:27:52.221" v="51" actId="1038"/>
          <ac:spMkLst>
            <pc:docMk/>
            <pc:sldMk cId="4109944685" sldId="385"/>
            <ac:spMk id="44" creationId="{A2BE73DF-4727-4E3F-970D-BBD79CE7C542}"/>
          </ac:spMkLst>
        </pc:spChg>
        <pc:spChg chg="add mod">
          <ac:chgData name="Emily Rigby" userId="1e147217-0b90-46af-ae25-32c0bc3a243c" providerId="ADAL" clId="{7B4481B1-DBF2-4802-BFD1-091525229C12}" dt="2020-05-13T08:28:06.578" v="53" actId="1076"/>
          <ac:spMkLst>
            <pc:docMk/>
            <pc:sldMk cId="4109944685" sldId="385"/>
            <ac:spMk id="50" creationId="{2E5DD65F-82D1-4D88-AF41-5C5B336A5D06}"/>
          </ac:spMkLst>
        </pc:spChg>
        <pc:spChg chg="add mod">
          <ac:chgData name="Emily Rigby" userId="1e147217-0b90-46af-ae25-32c0bc3a243c" providerId="ADAL" clId="{7B4481B1-DBF2-4802-BFD1-091525229C12}" dt="2020-05-13T08:28:15.931" v="55" actId="1076"/>
          <ac:spMkLst>
            <pc:docMk/>
            <pc:sldMk cId="4109944685" sldId="385"/>
            <ac:spMk id="51" creationId="{174B0EF9-29F1-40D1-8882-9EB10A6A2FDA}"/>
          </ac:spMkLst>
        </pc:spChg>
        <pc:spChg chg="add mod">
          <ac:chgData name="Emily Rigby" userId="1e147217-0b90-46af-ae25-32c0bc3a243c" providerId="ADAL" clId="{7B4481B1-DBF2-4802-BFD1-091525229C12}" dt="2020-05-13T08:28:21.154" v="57" actId="1076"/>
          <ac:spMkLst>
            <pc:docMk/>
            <pc:sldMk cId="4109944685" sldId="385"/>
            <ac:spMk id="52" creationId="{95680090-0CA1-4439-A9B8-F377A7A5B31D}"/>
          </ac:spMkLst>
        </pc:spChg>
        <pc:spChg chg="add mod">
          <ac:chgData name="Emily Rigby" userId="1e147217-0b90-46af-ae25-32c0bc3a243c" providerId="ADAL" clId="{7B4481B1-DBF2-4802-BFD1-091525229C12}" dt="2020-05-13T08:29:47.168" v="69" actId="14100"/>
          <ac:spMkLst>
            <pc:docMk/>
            <pc:sldMk cId="4109944685" sldId="385"/>
            <ac:spMk id="53" creationId="{223193B4-5CE4-4032-95CE-D9905DFA9ADF}"/>
          </ac:spMkLst>
        </pc:spChg>
        <pc:spChg chg="add mod">
          <ac:chgData name="Emily Rigby" userId="1e147217-0b90-46af-ae25-32c0bc3a243c" providerId="ADAL" clId="{7B4481B1-DBF2-4802-BFD1-091525229C12}" dt="2020-05-13T08:30:00.619" v="72" actId="1035"/>
          <ac:spMkLst>
            <pc:docMk/>
            <pc:sldMk cId="4109944685" sldId="385"/>
            <ac:spMk id="54" creationId="{DEC49254-024C-4179-ACF7-7C2B1A6ECA4C}"/>
          </ac:spMkLst>
        </pc:spChg>
        <pc:spChg chg="add mod">
          <ac:chgData name="Emily Rigby" userId="1e147217-0b90-46af-ae25-32c0bc3a243c" providerId="ADAL" clId="{7B4481B1-DBF2-4802-BFD1-091525229C12}" dt="2020-05-13T08:30:53.446" v="81" actId="1037"/>
          <ac:spMkLst>
            <pc:docMk/>
            <pc:sldMk cId="4109944685" sldId="385"/>
            <ac:spMk id="55" creationId="{C1BA1A90-66B2-40C7-A40F-882F6AE202D2}"/>
          </ac:spMkLst>
        </pc:spChg>
        <pc:grpChg chg="del">
          <ac:chgData name="Emily Rigby" userId="1e147217-0b90-46af-ae25-32c0bc3a243c" providerId="ADAL" clId="{7B4481B1-DBF2-4802-BFD1-091525229C12}" dt="2020-05-13T08:21:33.558" v="1" actId="478"/>
          <ac:grpSpMkLst>
            <pc:docMk/>
            <pc:sldMk cId="4109944685" sldId="385"/>
            <ac:grpSpMk id="25" creationId="{A4F75317-B795-464B-ACB6-10A8FE02F231}"/>
          </ac:grpSpMkLst>
        </pc:grp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33" creationId="{2B17F417-76A4-437B-A378-4FD0B7D6CD02}"/>
          </ac:graphicFrameMkLst>
        </pc:graphicFrame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45" creationId="{16CA52C8-D8A4-4AC9-9BD1-87399D6BBB5C}"/>
          </ac:graphicFrameMkLst>
        </pc:graphicFrame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46" creationId="{3E83D886-43F8-4B88-BB8C-AF8D6A236106}"/>
          </ac:graphicFrameMkLst>
        </pc:graphicFrame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47" creationId="{5F82DB1E-0440-4B33-90CA-3F4A4CB34C1E}"/>
          </ac:graphicFrameMkLst>
        </pc:graphicFrame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48" creationId="{1B19EC8C-10BD-4B28-8A12-889E206CCBD7}"/>
          </ac:graphicFrameMkLst>
        </pc:graphicFrameChg>
        <pc:graphicFrameChg chg="del">
          <ac:chgData name="Emily Rigby" userId="1e147217-0b90-46af-ae25-32c0bc3a243c" providerId="ADAL" clId="{7B4481B1-DBF2-4802-BFD1-091525229C12}" dt="2020-05-13T08:21:33.558" v="1" actId="478"/>
          <ac:graphicFrameMkLst>
            <pc:docMk/>
            <pc:sldMk cId="4109944685" sldId="385"/>
            <ac:graphicFrameMk id="49" creationId="{05C3862A-B733-4537-AE56-0241BE4AE7F4}"/>
          </ac:graphicFrameMkLst>
        </pc:graphicFrameChg>
        <pc:picChg chg="del">
          <ac:chgData name="Emily Rigby" userId="1e147217-0b90-46af-ae25-32c0bc3a243c" providerId="ADAL" clId="{7B4481B1-DBF2-4802-BFD1-091525229C12}" dt="2020-05-13T08:21:33.558" v="1" actId="478"/>
          <ac:picMkLst>
            <pc:docMk/>
            <pc:sldMk cId="4109944685" sldId="385"/>
            <ac:picMk id="5" creationId="{C7DAB997-ABBA-47D7-B905-26013DCB0EAF}"/>
          </ac:picMkLst>
        </pc:picChg>
      </pc:sldChg>
      <pc:sldChg chg="modSp add del mod">
        <pc:chgData name="Emily Rigby" userId="1e147217-0b90-46af-ae25-32c0bc3a243c" providerId="ADAL" clId="{7B4481B1-DBF2-4802-BFD1-091525229C12}" dt="2020-05-13T08:31:12.822" v="82" actId="2696"/>
        <pc:sldMkLst>
          <pc:docMk/>
          <pc:sldMk cId="1007187041" sldId="386"/>
        </pc:sldMkLst>
        <pc:graphicFrameChg chg="modGraphic">
          <ac:chgData name="Emily Rigby" userId="1e147217-0b90-46af-ae25-32c0bc3a243c" providerId="ADAL" clId="{7B4481B1-DBF2-4802-BFD1-091525229C12}" dt="2020-05-13T08:28:57.764" v="63" actId="14734"/>
          <ac:graphicFrameMkLst>
            <pc:docMk/>
            <pc:sldMk cId="1007187041" sldId="386"/>
            <ac:graphicFrameMk id="45" creationId="{16CA52C8-D8A4-4AC9-9BD1-87399D6BBB5C}"/>
          </ac:graphicFrameMkLst>
        </pc:graphicFrameChg>
      </pc:sldChg>
    </pc:docChg>
  </pc:docChgLst>
  <pc:docChgLst>
    <pc:chgData name="Emily Rigby" userId="1e147217-0b90-46af-ae25-32c0bc3a243c" providerId="ADAL" clId="{99A9F7A8-3C9C-43EB-95D4-3C6DD3C5CC4E}"/>
    <pc:docChg chg="modSld">
      <pc:chgData name="Emily Rigby" userId="1e147217-0b90-46af-ae25-32c0bc3a243c" providerId="ADAL" clId="{99A9F7A8-3C9C-43EB-95D4-3C6DD3C5CC4E}" dt="2020-05-13T08:59:53.165" v="29" actId="14100"/>
      <pc:docMkLst>
        <pc:docMk/>
      </pc:docMkLst>
      <pc:sldChg chg="modSp mod">
        <pc:chgData name="Emily Rigby" userId="1e147217-0b90-46af-ae25-32c0bc3a243c" providerId="ADAL" clId="{99A9F7A8-3C9C-43EB-95D4-3C6DD3C5CC4E}" dt="2020-05-13T08:59:53.165" v="29" actId="14100"/>
        <pc:sldMkLst>
          <pc:docMk/>
          <pc:sldMk cId="4109944685" sldId="385"/>
        </pc:sldMkLst>
        <pc:spChg chg="mod">
          <ac:chgData name="Emily Rigby" userId="1e147217-0b90-46af-ae25-32c0bc3a243c" providerId="ADAL" clId="{99A9F7A8-3C9C-43EB-95D4-3C6DD3C5CC4E}" dt="2020-05-13T08:58:08.591" v="2" actId="14100"/>
          <ac:spMkLst>
            <pc:docMk/>
            <pc:sldMk cId="4109944685" sldId="385"/>
            <ac:spMk id="28" creationId="{54213EE7-3B4E-4FE8-AE72-146148BD64C4}"/>
          </ac:spMkLst>
        </pc:spChg>
        <pc:spChg chg="mod">
          <ac:chgData name="Emily Rigby" userId="1e147217-0b90-46af-ae25-32c0bc3a243c" providerId="ADAL" clId="{99A9F7A8-3C9C-43EB-95D4-3C6DD3C5CC4E}" dt="2020-05-13T08:58:18.375" v="5" actId="14100"/>
          <ac:spMkLst>
            <pc:docMk/>
            <pc:sldMk cId="4109944685" sldId="385"/>
            <ac:spMk id="31" creationId="{5E395A2B-818D-4678-B7AA-D36139A5FDB7}"/>
          </ac:spMkLst>
        </pc:spChg>
        <pc:spChg chg="mod">
          <ac:chgData name="Emily Rigby" userId="1e147217-0b90-46af-ae25-32c0bc3a243c" providerId="ADAL" clId="{99A9F7A8-3C9C-43EB-95D4-3C6DD3C5CC4E}" dt="2020-05-13T08:58:29.218" v="8" actId="14100"/>
          <ac:spMkLst>
            <pc:docMk/>
            <pc:sldMk cId="4109944685" sldId="385"/>
            <ac:spMk id="32" creationId="{7516C508-9BD4-4801-8D2C-DB70A485FBE6}"/>
          </ac:spMkLst>
        </pc:spChg>
        <pc:spChg chg="mod">
          <ac:chgData name="Emily Rigby" userId="1e147217-0b90-46af-ae25-32c0bc3a243c" providerId="ADAL" clId="{99A9F7A8-3C9C-43EB-95D4-3C6DD3C5CC4E}" dt="2020-05-13T08:58:38.420" v="11" actId="14100"/>
          <ac:spMkLst>
            <pc:docMk/>
            <pc:sldMk cId="4109944685" sldId="385"/>
            <ac:spMk id="43" creationId="{C7D00833-B08F-4A92-BA16-C4D937AE0DE2}"/>
          </ac:spMkLst>
        </pc:spChg>
        <pc:spChg chg="mod">
          <ac:chgData name="Emily Rigby" userId="1e147217-0b90-46af-ae25-32c0bc3a243c" providerId="ADAL" clId="{99A9F7A8-3C9C-43EB-95D4-3C6DD3C5CC4E}" dt="2020-05-13T08:58:58.822" v="14" actId="14100"/>
          <ac:spMkLst>
            <pc:docMk/>
            <pc:sldMk cId="4109944685" sldId="385"/>
            <ac:spMk id="44" creationId="{A2BE73DF-4727-4E3F-970D-BBD79CE7C542}"/>
          </ac:spMkLst>
        </pc:spChg>
        <pc:spChg chg="mod">
          <ac:chgData name="Emily Rigby" userId="1e147217-0b90-46af-ae25-32c0bc3a243c" providerId="ADAL" clId="{99A9F7A8-3C9C-43EB-95D4-3C6DD3C5CC4E}" dt="2020-05-13T08:59:10.023" v="17" actId="14100"/>
          <ac:spMkLst>
            <pc:docMk/>
            <pc:sldMk cId="4109944685" sldId="385"/>
            <ac:spMk id="50" creationId="{2E5DD65F-82D1-4D88-AF41-5C5B336A5D06}"/>
          </ac:spMkLst>
        </pc:spChg>
        <pc:spChg chg="mod">
          <ac:chgData name="Emily Rigby" userId="1e147217-0b90-46af-ae25-32c0bc3a243c" providerId="ADAL" clId="{99A9F7A8-3C9C-43EB-95D4-3C6DD3C5CC4E}" dt="2020-05-13T08:59:19.967" v="20" actId="14100"/>
          <ac:spMkLst>
            <pc:docMk/>
            <pc:sldMk cId="4109944685" sldId="385"/>
            <ac:spMk id="51" creationId="{174B0EF9-29F1-40D1-8882-9EB10A6A2FDA}"/>
          </ac:spMkLst>
        </pc:spChg>
        <pc:spChg chg="mod">
          <ac:chgData name="Emily Rigby" userId="1e147217-0b90-46af-ae25-32c0bc3a243c" providerId="ADAL" clId="{99A9F7A8-3C9C-43EB-95D4-3C6DD3C5CC4E}" dt="2020-05-13T08:59:28.995" v="23" actId="14100"/>
          <ac:spMkLst>
            <pc:docMk/>
            <pc:sldMk cId="4109944685" sldId="385"/>
            <ac:spMk id="52" creationId="{95680090-0CA1-4439-A9B8-F377A7A5B31D}"/>
          </ac:spMkLst>
        </pc:spChg>
        <pc:spChg chg="mod">
          <ac:chgData name="Emily Rigby" userId="1e147217-0b90-46af-ae25-32c0bc3a243c" providerId="ADAL" clId="{99A9F7A8-3C9C-43EB-95D4-3C6DD3C5CC4E}" dt="2020-05-13T08:59:44.859" v="26" actId="14100"/>
          <ac:spMkLst>
            <pc:docMk/>
            <pc:sldMk cId="4109944685" sldId="385"/>
            <ac:spMk id="53" creationId="{223193B4-5CE4-4032-95CE-D9905DFA9ADF}"/>
          </ac:spMkLst>
        </pc:spChg>
        <pc:spChg chg="mod">
          <ac:chgData name="Emily Rigby" userId="1e147217-0b90-46af-ae25-32c0bc3a243c" providerId="ADAL" clId="{99A9F7A8-3C9C-43EB-95D4-3C6DD3C5CC4E}" dt="2020-05-13T08:59:53.165" v="29" actId="14100"/>
          <ac:spMkLst>
            <pc:docMk/>
            <pc:sldMk cId="4109944685" sldId="385"/>
            <ac:spMk id="54" creationId="{DEC49254-024C-4179-ACF7-7C2B1A6ECA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3578A6-BDFA-4FFD-B8E4-F34B1BFD0F6F}"/>
              </a:ext>
            </a:extLst>
          </p:cNvPr>
          <p:cNvSpPr txBox="1"/>
          <p:nvPr/>
        </p:nvSpPr>
        <p:spPr>
          <a:xfrm>
            <a:off x="219006" y="2438450"/>
            <a:ext cx="6419538" cy="87167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213EE7-3B4E-4FE8-AE72-146148BD64C4}"/>
              </a:ext>
            </a:extLst>
          </p:cNvPr>
          <p:cNvSpPr txBox="1"/>
          <p:nvPr/>
        </p:nvSpPr>
        <p:spPr>
          <a:xfrm>
            <a:off x="1320806" y="3922737"/>
            <a:ext cx="3600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395A2B-818D-4678-B7AA-D36139A5FDB7}"/>
              </a:ext>
            </a:extLst>
          </p:cNvPr>
          <p:cNvSpPr txBox="1"/>
          <p:nvPr/>
        </p:nvSpPr>
        <p:spPr>
          <a:xfrm>
            <a:off x="1965130" y="3922737"/>
            <a:ext cx="3600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16C508-9BD4-4801-8D2C-DB70A485FBE6}"/>
              </a:ext>
            </a:extLst>
          </p:cNvPr>
          <p:cNvSpPr txBox="1"/>
          <p:nvPr/>
        </p:nvSpPr>
        <p:spPr>
          <a:xfrm>
            <a:off x="1320806" y="4758042"/>
            <a:ext cx="3600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D00833-B08F-4A92-BA16-C4D937AE0DE2}"/>
              </a:ext>
            </a:extLst>
          </p:cNvPr>
          <p:cNvSpPr txBox="1"/>
          <p:nvPr/>
        </p:nvSpPr>
        <p:spPr>
          <a:xfrm>
            <a:off x="1965130" y="4758042"/>
            <a:ext cx="3600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BE73DF-4727-4E3F-970D-BBD79CE7C542}"/>
              </a:ext>
            </a:extLst>
          </p:cNvPr>
          <p:cNvSpPr txBox="1"/>
          <p:nvPr/>
        </p:nvSpPr>
        <p:spPr>
          <a:xfrm>
            <a:off x="2366386" y="3922738"/>
            <a:ext cx="324000" cy="262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5DD65F-82D1-4D88-AF41-5C5B336A5D06}"/>
              </a:ext>
            </a:extLst>
          </p:cNvPr>
          <p:cNvSpPr txBox="1"/>
          <p:nvPr/>
        </p:nvSpPr>
        <p:spPr>
          <a:xfrm>
            <a:off x="2366386" y="4235938"/>
            <a:ext cx="324000" cy="262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4B0EF9-29F1-40D1-8882-9EB10A6A2FDA}"/>
              </a:ext>
            </a:extLst>
          </p:cNvPr>
          <p:cNvSpPr txBox="1"/>
          <p:nvPr/>
        </p:nvSpPr>
        <p:spPr>
          <a:xfrm>
            <a:off x="2366386" y="4758043"/>
            <a:ext cx="324000" cy="262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680090-0CA1-4439-A9B8-F377A7A5B31D}"/>
              </a:ext>
            </a:extLst>
          </p:cNvPr>
          <p:cNvSpPr txBox="1"/>
          <p:nvPr/>
        </p:nvSpPr>
        <p:spPr>
          <a:xfrm>
            <a:off x="2366386" y="5071243"/>
            <a:ext cx="324000" cy="262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3193B4-5CE4-4032-95CE-D9905DFA9ADF}"/>
              </a:ext>
            </a:extLst>
          </p:cNvPr>
          <p:cNvSpPr txBox="1"/>
          <p:nvPr/>
        </p:nvSpPr>
        <p:spPr>
          <a:xfrm>
            <a:off x="1772278" y="6936695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C49254-024C-4179-ACF7-7C2B1A6ECA4C}"/>
              </a:ext>
            </a:extLst>
          </p:cNvPr>
          <p:cNvSpPr txBox="1"/>
          <p:nvPr/>
        </p:nvSpPr>
        <p:spPr>
          <a:xfrm>
            <a:off x="1772278" y="7685070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1BA1A90-66B2-40C7-A40F-882F6AE202D2}"/>
              </a:ext>
            </a:extLst>
          </p:cNvPr>
          <p:cNvSpPr txBox="1"/>
          <p:nvPr/>
        </p:nvSpPr>
        <p:spPr>
          <a:xfrm>
            <a:off x="4181742" y="6757189"/>
            <a:ext cx="2286000" cy="21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0A501C-C1D5-4B0C-A481-2D1735CB2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Problem Solving with Fractions Worksheet</dc:title>
  <dc:creator>Sian Stebbings</dc:creator>
  <cp:lastModifiedBy>Emily Rigby</cp:lastModifiedBy>
  <cp:revision>3</cp:revision>
  <dcterms:created xsi:type="dcterms:W3CDTF">2018-10-23T11:51:23Z</dcterms:created>
  <dcterms:modified xsi:type="dcterms:W3CDTF">2020-05-13T09:00:06Z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