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FF9966"/>
    <a:srgbClr val="FF9933"/>
    <a:srgbClr val="66FFFF"/>
    <a:srgbClr val="FF99CC"/>
    <a:srgbClr val="CC99FF"/>
    <a:srgbClr val="CCFFCC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4ECF2A-3ED5-4754-82E6-B790006B62EE}" v="16" dt="2020-05-13T16:52:43.2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48" autoAdjust="0"/>
    <p:restoredTop sz="93792" autoAdjust="0"/>
  </p:normalViewPr>
  <p:slideViewPr>
    <p:cSldViewPr snapToGrid="0">
      <p:cViewPr>
        <p:scale>
          <a:sx n="40" d="100"/>
          <a:sy n="40" d="100"/>
        </p:scale>
        <p:origin x="2076" y="156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Rigby" userId="1e147217-0b90-46af-ae25-32c0bc3a243c" providerId="ADAL" clId="{0D4ECF2A-3ED5-4754-82E6-B790006B62EE}"/>
    <pc:docChg chg="addSld delSld modSld">
      <pc:chgData name="Emily Rigby" userId="1e147217-0b90-46af-ae25-32c0bc3a243c" providerId="ADAL" clId="{0D4ECF2A-3ED5-4754-82E6-B790006B62EE}" dt="2020-05-13T16:53:55.263" v="63" actId="2696"/>
      <pc:docMkLst>
        <pc:docMk/>
      </pc:docMkLst>
      <pc:sldChg chg="addSp delSp modSp mod setBg">
        <pc:chgData name="Emily Rigby" userId="1e147217-0b90-46af-ae25-32c0bc3a243c" providerId="ADAL" clId="{0D4ECF2A-3ED5-4754-82E6-B790006B62EE}" dt="2020-05-13T16:53:28.575" v="62" actId="14100"/>
        <pc:sldMkLst>
          <pc:docMk/>
          <pc:sldMk cId="1243434472" sldId="389"/>
        </pc:sldMkLst>
        <pc:spChg chg="add mod">
          <ac:chgData name="Emily Rigby" userId="1e147217-0b90-46af-ae25-32c0bc3a243c" providerId="ADAL" clId="{0D4ECF2A-3ED5-4754-82E6-B790006B62EE}" dt="2020-05-13T16:51:11.851" v="23" actId="1035"/>
          <ac:spMkLst>
            <pc:docMk/>
            <pc:sldMk cId="1243434472" sldId="389"/>
            <ac:spMk id="2" creationId="{F95C0308-252B-4A8D-8ECC-AF6BCF10CFCB}"/>
          </ac:spMkLst>
        </pc:spChg>
        <pc:spChg chg="del">
          <ac:chgData name="Emily Rigby" userId="1e147217-0b90-46af-ae25-32c0bc3a243c" providerId="ADAL" clId="{0D4ECF2A-3ED5-4754-82E6-B790006B62EE}" dt="2020-05-13T16:49:07.940" v="1" actId="478"/>
          <ac:spMkLst>
            <pc:docMk/>
            <pc:sldMk cId="1243434472" sldId="389"/>
            <ac:spMk id="4" creationId="{1563F048-AC71-4F2E-B54A-4C2C18387E6E}"/>
          </ac:spMkLst>
        </pc:spChg>
        <pc:spChg chg="del">
          <ac:chgData name="Emily Rigby" userId="1e147217-0b90-46af-ae25-32c0bc3a243c" providerId="ADAL" clId="{0D4ECF2A-3ED5-4754-82E6-B790006B62EE}" dt="2020-05-13T16:49:07.940" v="1" actId="478"/>
          <ac:spMkLst>
            <pc:docMk/>
            <pc:sldMk cId="1243434472" sldId="389"/>
            <ac:spMk id="43" creationId="{B6F5E26E-4A4A-4F10-802D-3752B1BC6FC9}"/>
          </ac:spMkLst>
        </pc:spChg>
        <pc:spChg chg="del">
          <ac:chgData name="Emily Rigby" userId="1e147217-0b90-46af-ae25-32c0bc3a243c" providerId="ADAL" clId="{0D4ECF2A-3ED5-4754-82E6-B790006B62EE}" dt="2020-05-13T16:49:07.940" v="1" actId="478"/>
          <ac:spMkLst>
            <pc:docMk/>
            <pc:sldMk cId="1243434472" sldId="389"/>
            <ac:spMk id="45" creationId="{367DB2DB-6130-4709-95FC-E709BC406D10}"/>
          </ac:spMkLst>
        </pc:spChg>
        <pc:spChg chg="del">
          <ac:chgData name="Emily Rigby" userId="1e147217-0b90-46af-ae25-32c0bc3a243c" providerId="ADAL" clId="{0D4ECF2A-3ED5-4754-82E6-B790006B62EE}" dt="2020-05-13T16:49:07.940" v="1" actId="478"/>
          <ac:spMkLst>
            <pc:docMk/>
            <pc:sldMk cId="1243434472" sldId="389"/>
            <ac:spMk id="47" creationId="{EF06209D-B068-4B01-9CBE-25887C1CB1ED}"/>
          </ac:spMkLst>
        </pc:spChg>
        <pc:spChg chg="del">
          <ac:chgData name="Emily Rigby" userId="1e147217-0b90-46af-ae25-32c0bc3a243c" providerId="ADAL" clId="{0D4ECF2A-3ED5-4754-82E6-B790006B62EE}" dt="2020-05-13T16:49:07.940" v="1" actId="478"/>
          <ac:spMkLst>
            <pc:docMk/>
            <pc:sldMk cId="1243434472" sldId="389"/>
            <ac:spMk id="49" creationId="{6C4E885E-112B-4366-B7B1-FD4516E83F6C}"/>
          </ac:spMkLst>
        </pc:spChg>
        <pc:spChg chg="del">
          <ac:chgData name="Emily Rigby" userId="1e147217-0b90-46af-ae25-32c0bc3a243c" providerId="ADAL" clId="{0D4ECF2A-3ED5-4754-82E6-B790006B62EE}" dt="2020-05-13T16:49:07.940" v="1" actId="478"/>
          <ac:spMkLst>
            <pc:docMk/>
            <pc:sldMk cId="1243434472" sldId="389"/>
            <ac:spMk id="53" creationId="{AE5AB20E-B994-42BC-8C71-5DF8FDF9DEFD}"/>
          </ac:spMkLst>
        </pc:spChg>
        <pc:spChg chg="del">
          <ac:chgData name="Emily Rigby" userId="1e147217-0b90-46af-ae25-32c0bc3a243c" providerId="ADAL" clId="{0D4ECF2A-3ED5-4754-82E6-B790006B62EE}" dt="2020-05-13T16:49:07.940" v="1" actId="478"/>
          <ac:spMkLst>
            <pc:docMk/>
            <pc:sldMk cId="1243434472" sldId="389"/>
            <ac:spMk id="54" creationId="{3E6630ED-A7E2-4384-B297-E50FF7865E54}"/>
          </ac:spMkLst>
        </pc:spChg>
        <pc:spChg chg="del">
          <ac:chgData name="Emily Rigby" userId="1e147217-0b90-46af-ae25-32c0bc3a243c" providerId="ADAL" clId="{0D4ECF2A-3ED5-4754-82E6-B790006B62EE}" dt="2020-05-13T16:49:07.940" v="1" actId="478"/>
          <ac:spMkLst>
            <pc:docMk/>
            <pc:sldMk cId="1243434472" sldId="389"/>
            <ac:spMk id="59" creationId="{7157E5EB-A4FD-4AC5-9AFE-3110A5790B15}"/>
          </ac:spMkLst>
        </pc:spChg>
        <pc:spChg chg="add mod">
          <ac:chgData name="Emily Rigby" userId="1e147217-0b90-46af-ae25-32c0bc3a243c" providerId="ADAL" clId="{0D4ECF2A-3ED5-4754-82E6-B790006B62EE}" dt="2020-05-13T16:51:29.494" v="25" actId="1076"/>
          <ac:spMkLst>
            <pc:docMk/>
            <pc:sldMk cId="1243434472" sldId="389"/>
            <ac:spMk id="64" creationId="{61510923-DA5F-4A9F-9358-D54AD6EA7DE6}"/>
          </ac:spMkLst>
        </pc:spChg>
        <pc:spChg chg="add mod">
          <ac:chgData name="Emily Rigby" userId="1e147217-0b90-46af-ae25-32c0bc3a243c" providerId="ADAL" clId="{0D4ECF2A-3ED5-4754-82E6-B790006B62EE}" dt="2020-05-13T16:51:45.204" v="34" actId="1035"/>
          <ac:spMkLst>
            <pc:docMk/>
            <pc:sldMk cId="1243434472" sldId="389"/>
            <ac:spMk id="65" creationId="{B894F280-F94C-4528-83FA-EA7333F9CDC9}"/>
          </ac:spMkLst>
        </pc:spChg>
        <pc:spChg chg="add mod">
          <ac:chgData name="Emily Rigby" userId="1e147217-0b90-46af-ae25-32c0bc3a243c" providerId="ADAL" clId="{0D4ECF2A-3ED5-4754-82E6-B790006B62EE}" dt="2020-05-13T16:51:55.129" v="37" actId="1037"/>
          <ac:spMkLst>
            <pc:docMk/>
            <pc:sldMk cId="1243434472" sldId="389"/>
            <ac:spMk id="66" creationId="{3DD5B4E7-DC68-476A-995D-7EC193F73D49}"/>
          </ac:spMkLst>
        </pc:spChg>
        <pc:spChg chg="add mod">
          <ac:chgData name="Emily Rigby" userId="1e147217-0b90-46af-ae25-32c0bc3a243c" providerId="ADAL" clId="{0D4ECF2A-3ED5-4754-82E6-B790006B62EE}" dt="2020-05-13T16:52:05.568" v="39" actId="1076"/>
          <ac:spMkLst>
            <pc:docMk/>
            <pc:sldMk cId="1243434472" sldId="389"/>
            <ac:spMk id="67" creationId="{406E4B66-69D6-42D3-9427-502EC50CDC2B}"/>
          </ac:spMkLst>
        </pc:spChg>
        <pc:spChg chg="add mod">
          <ac:chgData name="Emily Rigby" userId="1e147217-0b90-46af-ae25-32c0bc3a243c" providerId="ADAL" clId="{0D4ECF2A-3ED5-4754-82E6-B790006B62EE}" dt="2020-05-13T16:52:11.210" v="41" actId="1076"/>
          <ac:spMkLst>
            <pc:docMk/>
            <pc:sldMk cId="1243434472" sldId="389"/>
            <ac:spMk id="68" creationId="{0D330DD6-90EE-42A8-ADFC-0A3993F10224}"/>
          </ac:spMkLst>
        </pc:spChg>
        <pc:spChg chg="add mod">
          <ac:chgData name="Emily Rigby" userId="1e147217-0b90-46af-ae25-32c0bc3a243c" providerId="ADAL" clId="{0D4ECF2A-3ED5-4754-82E6-B790006B62EE}" dt="2020-05-13T16:52:20.344" v="48" actId="1038"/>
          <ac:spMkLst>
            <pc:docMk/>
            <pc:sldMk cId="1243434472" sldId="389"/>
            <ac:spMk id="69" creationId="{4A70AA31-266E-446E-8C1B-F6389CDB1ED8}"/>
          </ac:spMkLst>
        </pc:spChg>
        <pc:spChg chg="add mod">
          <ac:chgData name="Emily Rigby" userId="1e147217-0b90-46af-ae25-32c0bc3a243c" providerId="ADAL" clId="{0D4ECF2A-3ED5-4754-82E6-B790006B62EE}" dt="2020-05-13T16:52:31.093" v="50" actId="1076"/>
          <ac:spMkLst>
            <pc:docMk/>
            <pc:sldMk cId="1243434472" sldId="389"/>
            <ac:spMk id="70" creationId="{E4A4B031-20C7-40CB-82BF-39499FACB190}"/>
          </ac:spMkLst>
        </pc:spChg>
        <pc:spChg chg="add mod">
          <ac:chgData name="Emily Rigby" userId="1e147217-0b90-46af-ae25-32c0bc3a243c" providerId="ADAL" clId="{0D4ECF2A-3ED5-4754-82E6-B790006B62EE}" dt="2020-05-13T16:52:31.093" v="50" actId="1076"/>
          <ac:spMkLst>
            <pc:docMk/>
            <pc:sldMk cId="1243434472" sldId="389"/>
            <ac:spMk id="71" creationId="{C941235E-DE07-47C9-8D54-0FD76A697220}"/>
          </ac:spMkLst>
        </pc:spChg>
        <pc:spChg chg="add mod">
          <ac:chgData name="Emily Rigby" userId="1e147217-0b90-46af-ae25-32c0bc3a243c" providerId="ADAL" clId="{0D4ECF2A-3ED5-4754-82E6-B790006B62EE}" dt="2020-05-13T16:53:28.575" v="62" actId="14100"/>
          <ac:spMkLst>
            <pc:docMk/>
            <pc:sldMk cId="1243434472" sldId="389"/>
            <ac:spMk id="72" creationId="{CC4E495D-70B4-4B0A-88F6-BBEE5AC73D9A}"/>
          </ac:spMkLst>
        </pc:spChg>
        <pc:spChg chg="del">
          <ac:chgData name="Emily Rigby" userId="1e147217-0b90-46af-ae25-32c0bc3a243c" providerId="ADAL" clId="{0D4ECF2A-3ED5-4754-82E6-B790006B62EE}" dt="2020-05-13T16:49:07.940" v="1" actId="478"/>
          <ac:spMkLst>
            <pc:docMk/>
            <pc:sldMk cId="1243434472" sldId="389"/>
            <ac:spMk id="104" creationId="{069A69D1-05F1-470A-AA6F-09F0E9E30890}"/>
          </ac:spMkLst>
        </pc:spChg>
        <pc:spChg chg="del">
          <ac:chgData name="Emily Rigby" userId="1e147217-0b90-46af-ae25-32c0bc3a243c" providerId="ADAL" clId="{0D4ECF2A-3ED5-4754-82E6-B790006B62EE}" dt="2020-05-13T16:49:07.940" v="1" actId="478"/>
          <ac:spMkLst>
            <pc:docMk/>
            <pc:sldMk cId="1243434472" sldId="389"/>
            <ac:spMk id="105" creationId="{F10D45FD-CB90-4B66-A825-A6E7AE9E7B55}"/>
          </ac:spMkLst>
        </pc:spChg>
        <pc:spChg chg="del">
          <ac:chgData name="Emily Rigby" userId="1e147217-0b90-46af-ae25-32c0bc3a243c" providerId="ADAL" clId="{0D4ECF2A-3ED5-4754-82E6-B790006B62EE}" dt="2020-05-13T16:49:07.940" v="1" actId="478"/>
          <ac:spMkLst>
            <pc:docMk/>
            <pc:sldMk cId="1243434472" sldId="389"/>
            <ac:spMk id="106" creationId="{B4548E0B-B324-4154-9EBF-EA7CC1C32C2C}"/>
          </ac:spMkLst>
        </pc:spChg>
        <pc:grpChg chg="del">
          <ac:chgData name="Emily Rigby" userId="1e147217-0b90-46af-ae25-32c0bc3a243c" providerId="ADAL" clId="{0D4ECF2A-3ED5-4754-82E6-B790006B62EE}" dt="2020-05-13T16:49:07.940" v="1" actId="478"/>
          <ac:grpSpMkLst>
            <pc:docMk/>
            <pc:sldMk cId="1243434472" sldId="389"/>
            <ac:grpSpMk id="50" creationId="{378DC4CA-F026-4CA9-98D2-5348C381D70D}"/>
          </ac:grpSpMkLst>
        </pc:grpChg>
        <pc:grpChg chg="del">
          <ac:chgData name="Emily Rigby" userId="1e147217-0b90-46af-ae25-32c0bc3a243c" providerId="ADAL" clId="{0D4ECF2A-3ED5-4754-82E6-B790006B62EE}" dt="2020-05-13T16:49:07.940" v="1" actId="478"/>
          <ac:grpSpMkLst>
            <pc:docMk/>
            <pc:sldMk cId="1243434472" sldId="389"/>
            <ac:grpSpMk id="96" creationId="{8BC6708F-80B4-44E5-A1F4-7E1CB692C931}"/>
          </ac:grpSpMkLst>
        </pc:grpChg>
        <pc:graphicFrameChg chg="del">
          <ac:chgData name="Emily Rigby" userId="1e147217-0b90-46af-ae25-32c0bc3a243c" providerId="ADAL" clId="{0D4ECF2A-3ED5-4754-82E6-B790006B62EE}" dt="2020-05-13T16:49:07.940" v="1" actId="478"/>
          <ac:graphicFrameMkLst>
            <pc:docMk/>
            <pc:sldMk cId="1243434472" sldId="389"/>
            <ac:graphicFrameMk id="3" creationId="{69682EED-55B1-4C22-A3AF-F0F433C52D50}"/>
          </ac:graphicFrameMkLst>
        </pc:graphicFrameChg>
        <pc:graphicFrameChg chg="del">
          <ac:chgData name="Emily Rigby" userId="1e147217-0b90-46af-ae25-32c0bc3a243c" providerId="ADAL" clId="{0D4ECF2A-3ED5-4754-82E6-B790006B62EE}" dt="2020-05-13T16:49:07.940" v="1" actId="478"/>
          <ac:graphicFrameMkLst>
            <pc:docMk/>
            <pc:sldMk cId="1243434472" sldId="389"/>
            <ac:graphicFrameMk id="10" creationId="{740EE3A1-C1F4-44BB-9CA0-4E9256EF008F}"/>
          </ac:graphicFrameMkLst>
        </pc:graphicFrameChg>
        <pc:graphicFrameChg chg="del">
          <ac:chgData name="Emily Rigby" userId="1e147217-0b90-46af-ae25-32c0bc3a243c" providerId="ADAL" clId="{0D4ECF2A-3ED5-4754-82E6-B790006B62EE}" dt="2020-05-13T16:49:07.940" v="1" actId="478"/>
          <ac:graphicFrameMkLst>
            <pc:docMk/>
            <pc:sldMk cId="1243434472" sldId="389"/>
            <ac:graphicFrameMk id="14" creationId="{6D11D6FB-5BDD-48E7-9F4D-14E72399CB76}"/>
          </ac:graphicFrameMkLst>
        </pc:graphicFrameChg>
        <pc:graphicFrameChg chg="del">
          <ac:chgData name="Emily Rigby" userId="1e147217-0b90-46af-ae25-32c0bc3a243c" providerId="ADAL" clId="{0D4ECF2A-3ED5-4754-82E6-B790006B62EE}" dt="2020-05-13T16:49:07.940" v="1" actId="478"/>
          <ac:graphicFrameMkLst>
            <pc:docMk/>
            <pc:sldMk cId="1243434472" sldId="389"/>
            <ac:graphicFrameMk id="41" creationId="{E29B27C4-C26B-4A0D-8450-77EF046FA962}"/>
          </ac:graphicFrameMkLst>
        </pc:graphicFrameChg>
        <pc:graphicFrameChg chg="del">
          <ac:chgData name="Emily Rigby" userId="1e147217-0b90-46af-ae25-32c0bc3a243c" providerId="ADAL" clId="{0D4ECF2A-3ED5-4754-82E6-B790006B62EE}" dt="2020-05-13T16:49:07.940" v="1" actId="478"/>
          <ac:graphicFrameMkLst>
            <pc:docMk/>
            <pc:sldMk cId="1243434472" sldId="389"/>
            <ac:graphicFrameMk id="46" creationId="{82FA568C-81CA-4589-B02D-F43311841412}"/>
          </ac:graphicFrameMkLst>
        </pc:graphicFrameChg>
        <pc:graphicFrameChg chg="del">
          <ac:chgData name="Emily Rigby" userId="1e147217-0b90-46af-ae25-32c0bc3a243c" providerId="ADAL" clId="{0D4ECF2A-3ED5-4754-82E6-B790006B62EE}" dt="2020-05-13T16:49:07.940" v="1" actId="478"/>
          <ac:graphicFrameMkLst>
            <pc:docMk/>
            <pc:sldMk cId="1243434472" sldId="389"/>
            <ac:graphicFrameMk id="56" creationId="{86638B42-A47E-4EE8-A3EB-FBBC73B49722}"/>
          </ac:graphicFrameMkLst>
        </pc:graphicFrameChg>
        <pc:graphicFrameChg chg="del">
          <ac:chgData name="Emily Rigby" userId="1e147217-0b90-46af-ae25-32c0bc3a243c" providerId="ADAL" clId="{0D4ECF2A-3ED5-4754-82E6-B790006B62EE}" dt="2020-05-13T16:49:07.940" v="1" actId="478"/>
          <ac:graphicFrameMkLst>
            <pc:docMk/>
            <pc:sldMk cId="1243434472" sldId="389"/>
            <ac:graphicFrameMk id="57" creationId="{A91E06C5-6B7E-4ADD-AC88-651921D27A1C}"/>
          </ac:graphicFrameMkLst>
        </pc:graphicFrameChg>
        <pc:graphicFrameChg chg="del">
          <ac:chgData name="Emily Rigby" userId="1e147217-0b90-46af-ae25-32c0bc3a243c" providerId="ADAL" clId="{0D4ECF2A-3ED5-4754-82E6-B790006B62EE}" dt="2020-05-13T16:49:07.940" v="1" actId="478"/>
          <ac:graphicFrameMkLst>
            <pc:docMk/>
            <pc:sldMk cId="1243434472" sldId="389"/>
            <ac:graphicFrameMk id="58" creationId="{2E3E3D42-77DE-4E19-A178-C4F96784B587}"/>
          </ac:graphicFrameMkLst>
        </pc:graphicFrameChg>
        <pc:graphicFrameChg chg="del">
          <ac:chgData name="Emily Rigby" userId="1e147217-0b90-46af-ae25-32c0bc3a243c" providerId="ADAL" clId="{0D4ECF2A-3ED5-4754-82E6-B790006B62EE}" dt="2020-05-13T16:49:07.940" v="1" actId="478"/>
          <ac:graphicFrameMkLst>
            <pc:docMk/>
            <pc:sldMk cId="1243434472" sldId="389"/>
            <ac:graphicFrameMk id="60" creationId="{C82DBE3E-C1D4-401D-9964-EEE2FE6DA56F}"/>
          </ac:graphicFrameMkLst>
        </pc:graphicFrameChg>
        <pc:graphicFrameChg chg="del">
          <ac:chgData name="Emily Rigby" userId="1e147217-0b90-46af-ae25-32c0bc3a243c" providerId="ADAL" clId="{0D4ECF2A-3ED5-4754-82E6-B790006B62EE}" dt="2020-05-13T16:49:07.940" v="1" actId="478"/>
          <ac:graphicFrameMkLst>
            <pc:docMk/>
            <pc:sldMk cId="1243434472" sldId="389"/>
            <ac:graphicFrameMk id="62" creationId="{AA971DB9-976D-4C9C-BB6A-8AC788B3B1D7}"/>
          </ac:graphicFrameMkLst>
        </pc:graphicFrameChg>
        <pc:graphicFrameChg chg="del">
          <ac:chgData name="Emily Rigby" userId="1e147217-0b90-46af-ae25-32c0bc3a243c" providerId="ADAL" clId="{0D4ECF2A-3ED5-4754-82E6-B790006B62EE}" dt="2020-05-13T16:49:07.940" v="1" actId="478"/>
          <ac:graphicFrameMkLst>
            <pc:docMk/>
            <pc:sldMk cId="1243434472" sldId="389"/>
            <ac:graphicFrameMk id="84" creationId="{F0A96611-7BA1-4FB2-BBD9-78B5996B03E8}"/>
          </ac:graphicFrameMkLst>
        </pc:graphicFrameChg>
        <pc:graphicFrameChg chg="del">
          <ac:chgData name="Emily Rigby" userId="1e147217-0b90-46af-ae25-32c0bc3a243c" providerId="ADAL" clId="{0D4ECF2A-3ED5-4754-82E6-B790006B62EE}" dt="2020-05-13T16:49:07.940" v="1" actId="478"/>
          <ac:graphicFrameMkLst>
            <pc:docMk/>
            <pc:sldMk cId="1243434472" sldId="389"/>
            <ac:graphicFrameMk id="86" creationId="{105544B8-2597-4522-95AC-0A547B40A29B}"/>
          </ac:graphicFrameMkLst>
        </pc:graphicFrameChg>
        <pc:graphicFrameChg chg="del">
          <ac:chgData name="Emily Rigby" userId="1e147217-0b90-46af-ae25-32c0bc3a243c" providerId="ADAL" clId="{0D4ECF2A-3ED5-4754-82E6-B790006B62EE}" dt="2020-05-13T16:49:07.940" v="1" actId="478"/>
          <ac:graphicFrameMkLst>
            <pc:docMk/>
            <pc:sldMk cId="1243434472" sldId="389"/>
            <ac:graphicFrameMk id="94" creationId="{B77CDD85-EBE9-41D8-B2F0-183112E88841}"/>
          </ac:graphicFrameMkLst>
        </pc:graphicFrameChg>
        <pc:graphicFrameChg chg="del">
          <ac:chgData name="Emily Rigby" userId="1e147217-0b90-46af-ae25-32c0bc3a243c" providerId="ADAL" clId="{0D4ECF2A-3ED5-4754-82E6-B790006B62EE}" dt="2020-05-13T16:49:07.940" v="1" actId="478"/>
          <ac:graphicFrameMkLst>
            <pc:docMk/>
            <pc:sldMk cId="1243434472" sldId="389"/>
            <ac:graphicFrameMk id="95" creationId="{D2526F38-9EF0-4DBE-9788-1D9CF415FF21}"/>
          </ac:graphicFrameMkLst>
        </pc:graphicFrameChg>
        <pc:graphicFrameChg chg="del">
          <ac:chgData name="Emily Rigby" userId="1e147217-0b90-46af-ae25-32c0bc3a243c" providerId="ADAL" clId="{0D4ECF2A-3ED5-4754-82E6-B790006B62EE}" dt="2020-05-13T16:49:07.940" v="1" actId="478"/>
          <ac:graphicFrameMkLst>
            <pc:docMk/>
            <pc:sldMk cId="1243434472" sldId="389"/>
            <ac:graphicFrameMk id="100" creationId="{C22D594B-3334-412A-8AAC-B2D3F2FD9981}"/>
          </ac:graphicFrameMkLst>
        </pc:graphicFrameChg>
        <pc:graphicFrameChg chg="del">
          <ac:chgData name="Emily Rigby" userId="1e147217-0b90-46af-ae25-32c0bc3a243c" providerId="ADAL" clId="{0D4ECF2A-3ED5-4754-82E6-B790006B62EE}" dt="2020-05-13T16:49:07.940" v="1" actId="478"/>
          <ac:graphicFrameMkLst>
            <pc:docMk/>
            <pc:sldMk cId="1243434472" sldId="389"/>
            <ac:graphicFrameMk id="101" creationId="{FFC2AEE1-4121-481E-A8A8-6DBD01ADDCE4}"/>
          </ac:graphicFrameMkLst>
        </pc:graphicFrameChg>
        <pc:graphicFrameChg chg="del">
          <ac:chgData name="Emily Rigby" userId="1e147217-0b90-46af-ae25-32c0bc3a243c" providerId="ADAL" clId="{0D4ECF2A-3ED5-4754-82E6-B790006B62EE}" dt="2020-05-13T16:49:07.940" v="1" actId="478"/>
          <ac:graphicFrameMkLst>
            <pc:docMk/>
            <pc:sldMk cId="1243434472" sldId="389"/>
            <ac:graphicFrameMk id="102" creationId="{01936E9E-6EBD-4234-A884-3921B69C59C9}"/>
          </ac:graphicFrameMkLst>
        </pc:graphicFrameChg>
        <pc:graphicFrameChg chg="del">
          <ac:chgData name="Emily Rigby" userId="1e147217-0b90-46af-ae25-32c0bc3a243c" providerId="ADAL" clId="{0D4ECF2A-3ED5-4754-82E6-B790006B62EE}" dt="2020-05-13T16:49:07.940" v="1" actId="478"/>
          <ac:graphicFrameMkLst>
            <pc:docMk/>
            <pc:sldMk cId="1243434472" sldId="389"/>
            <ac:graphicFrameMk id="107" creationId="{AE242479-995F-4D55-94F2-0B389C4412C4}"/>
          </ac:graphicFrameMkLst>
        </pc:graphicFrameChg>
        <pc:graphicFrameChg chg="del">
          <ac:chgData name="Emily Rigby" userId="1e147217-0b90-46af-ae25-32c0bc3a243c" providerId="ADAL" clId="{0D4ECF2A-3ED5-4754-82E6-B790006B62EE}" dt="2020-05-13T16:49:07.940" v="1" actId="478"/>
          <ac:graphicFrameMkLst>
            <pc:docMk/>
            <pc:sldMk cId="1243434472" sldId="389"/>
            <ac:graphicFrameMk id="108" creationId="{493F2D9A-2F3D-4016-AEB6-E63B684C4C7C}"/>
          </ac:graphicFrameMkLst>
        </pc:graphicFrameChg>
        <pc:graphicFrameChg chg="del">
          <ac:chgData name="Emily Rigby" userId="1e147217-0b90-46af-ae25-32c0bc3a243c" providerId="ADAL" clId="{0D4ECF2A-3ED5-4754-82E6-B790006B62EE}" dt="2020-05-13T16:49:07.940" v="1" actId="478"/>
          <ac:graphicFrameMkLst>
            <pc:docMk/>
            <pc:sldMk cId="1243434472" sldId="389"/>
            <ac:graphicFrameMk id="109" creationId="{5F6D591B-DF3D-4FFC-8EA4-E42AB64754A6}"/>
          </ac:graphicFrameMkLst>
        </pc:graphicFrameChg>
        <pc:graphicFrameChg chg="del">
          <ac:chgData name="Emily Rigby" userId="1e147217-0b90-46af-ae25-32c0bc3a243c" providerId="ADAL" clId="{0D4ECF2A-3ED5-4754-82E6-B790006B62EE}" dt="2020-05-13T16:49:07.940" v="1" actId="478"/>
          <ac:graphicFrameMkLst>
            <pc:docMk/>
            <pc:sldMk cId="1243434472" sldId="389"/>
            <ac:graphicFrameMk id="110" creationId="{DAEBFA5D-1181-408A-9E73-3FC5C8E22EBC}"/>
          </ac:graphicFrameMkLst>
        </pc:graphicFrameChg>
        <pc:graphicFrameChg chg="del">
          <ac:chgData name="Emily Rigby" userId="1e147217-0b90-46af-ae25-32c0bc3a243c" providerId="ADAL" clId="{0D4ECF2A-3ED5-4754-82E6-B790006B62EE}" dt="2020-05-13T16:49:07.940" v="1" actId="478"/>
          <ac:graphicFrameMkLst>
            <pc:docMk/>
            <pc:sldMk cId="1243434472" sldId="389"/>
            <ac:graphicFrameMk id="112" creationId="{433499F2-EAC6-4376-9EDD-6756CCD6AD9D}"/>
          </ac:graphicFrameMkLst>
        </pc:graphicFrameChg>
        <pc:graphicFrameChg chg="del">
          <ac:chgData name="Emily Rigby" userId="1e147217-0b90-46af-ae25-32c0bc3a243c" providerId="ADAL" clId="{0D4ECF2A-3ED5-4754-82E6-B790006B62EE}" dt="2020-05-13T16:49:07.940" v="1" actId="478"/>
          <ac:graphicFrameMkLst>
            <pc:docMk/>
            <pc:sldMk cId="1243434472" sldId="389"/>
            <ac:graphicFrameMk id="118" creationId="{3E07AEA3-8C23-4A62-9A0C-9823E655CE6E}"/>
          </ac:graphicFrameMkLst>
        </pc:graphicFrameChg>
        <pc:picChg chg="del">
          <ac:chgData name="Emily Rigby" userId="1e147217-0b90-46af-ae25-32c0bc3a243c" providerId="ADAL" clId="{0D4ECF2A-3ED5-4754-82E6-B790006B62EE}" dt="2020-05-13T16:49:07.940" v="1" actId="478"/>
          <ac:picMkLst>
            <pc:docMk/>
            <pc:sldMk cId="1243434472" sldId="389"/>
            <ac:picMk id="48" creationId="{06679533-3A88-4C21-9B0F-952F2920B900}"/>
          </ac:picMkLst>
        </pc:picChg>
        <pc:picChg chg="del">
          <ac:chgData name="Emily Rigby" userId="1e147217-0b90-46af-ae25-32c0bc3a243c" providerId="ADAL" clId="{0D4ECF2A-3ED5-4754-82E6-B790006B62EE}" dt="2020-05-13T16:49:07.940" v="1" actId="478"/>
          <ac:picMkLst>
            <pc:docMk/>
            <pc:sldMk cId="1243434472" sldId="389"/>
            <ac:picMk id="55" creationId="{28AE0DFB-1AAB-4EB8-B363-B13127D60DB1}"/>
          </ac:picMkLst>
        </pc:picChg>
      </pc:sldChg>
      <pc:sldChg chg="add del">
        <pc:chgData name="Emily Rigby" userId="1e147217-0b90-46af-ae25-32c0bc3a243c" providerId="ADAL" clId="{0D4ECF2A-3ED5-4754-82E6-B790006B62EE}" dt="2020-05-13T16:53:55.263" v="63" actId="2696"/>
        <pc:sldMkLst>
          <pc:docMk/>
          <pc:sldMk cId="3263237694" sldId="39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440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5C0308-252B-4A8D-8ECC-AF6BCF10CFCB}"/>
              </a:ext>
            </a:extLst>
          </p:cNvPr>
          <p:cNvSpPr txBox="1"/>
          <p:nvPr/>
        </p:nvSpPr>
        <p:spPr>
          <a:xfrm>
            <a:off x="330071" y="2515819"/>
            <a:ext cx="288000" cy="28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1510923-DA5F-4A9F-9358-D54AD6EA7DE6}"/>
              </a:ext>
            </a:extLst>
          </p:cNvPr>
          <p:cNvSpPr txBox="1"/>
          <p:nvPr/>
        </p:nvSpPr>
        <p:spPr>
          <a:xfrm>
            <a:off x="1830922" y="2326766"/>
            <a:ext cx="288000" cy="28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894F280-F94C-4528-83FA-EA7333F9CDC9}"/>
              </a:ext>
            </a:extLst>
          </p:cNvPr>
          <p:cNvSpPr txBox="1"/>
          <p:nvPr/>
        </p:nvSpPr>
        <p:spPr>
          <a:xfrm>
            <a:off x="1830922" y="2688754"/>
            <a:ext cx="288000" cy="28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DD5B4E7-DC68-476A-995D-7EC193F73D49}"/>
              </a:ext>
            </a:extLst>
          </p:cNvPr>
          <p:cNvSpPr txBox="1"/>
          <p:nvPr/>
        </p:nvSpPr>
        <p:spPr>
          <a:xfrm>
            <a:off x="2583277" y="2515819"/>
            <a:ext cx="288000" cy="28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06E4B66-69D6-42D3-9427-502EC50CDC2B}"/>
              </a:ext>
            </a:extLst>
          </p:cNvPr>
          <p:cNvSpPr txBox="1"/>
          <p:nvPr/>
        </p:nvSpPr>
        <p:spPr>
          <a:xfrm>
            <a:off x="4084128" y="2326766"/>
            <a:ext cx="288000" cy="28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D330DD6-90EE-42A8-ADFC-0A3993F10224}"/>
              </a:ext>
            </a:extLst>
          </p:cNvPr>
          <p:cNvSpPr txBox="1"/>
          <p:nvPr/>
        </p:nvSpPr>
        <p:spPr>
          <a:xfrm>
            <a:off x="4084128" y="2688754"/>
            <a:ext cx="288000" cy="28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A70AA31-266E-446E-8C1B-F6389CDB1ED8}"/>
              </a:ext>
            </a:extLst>
          </p:cNvPr>
          <p:cNvSpPr txBox="1"/>
          <p:nvPr/>
        </p:nvSpPr>
        <p:spPr>
          <a:xfrm>
            <a:off x="4721418" y="2515819"/>
            <a:ext cx="288000" cy="28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4A4B031-20C7-40CB-82BF-39499FACB190}"/>
              </a:ext>
            </a:extLst>
          </p:cNvPr>
          <p:cNvSpPr txBox="1"/>
          <p:nvPr/>
        </p:nvSpPr>
        <p:spPr>
          <a:xfrm>
            <a:off x="6222269" y="2326766"/>
            <a:ext cx="288000" cy="28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941235E-DE07-47C9-8D54-0FD76A697220}"/>
              </a:ext>
            </a:extLst>
          </p:cNvPr>
          <p:cNvSpPr txBox="1"/>
          <p:nvPr/>
        </p:nvSpPr>
        <p:spPr>
          <a:xfrm>
            <a:off x="6222269" y="2688754"/>
            <a:ext cx="288000" cy="28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C4E495D-70B4-4B0A-88F6-BBEE5AC73D9A}"/>
              </a:ext>
            </a:extLst>
          </p:cNvPr>
          <p:cNvSpPr txBox="1"/>
          <p:nvPr/>
        </p:nvSpPr>
        <p:spPr>
          <a:xfrm>
            <a:off x="256046" y="8426731"/>
            <a:ext cx="6345908" cy="72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t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4344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497611-3510-4D98-AD21-F9A628640E69}"/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schemas.microsoft.com/office/2006/metadata/properties"/>
    <ds:schemaRef ds:uri="0f0ae0ff-29c4-4766-b250-c1a9bee8d430"/>
    <ds:schemaRef ds:uri="http://schemas.microsoft.com/sharepoint/v3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86144f90-c7b6-48d0-aae5-f5e9e48cc3df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1322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Multiply Unit Fractions by an Integer Worksheet</dc:title>
  <dc:creator>Sian Stebbings</dc:creator>
  <cp:lastModifiedBy>Emily Rigby</cp:lastModifiedBy>
  <cp:revision>22</cp:revision>
  <dcterms:created xsi:type="dcterms:W3CDTF">2018-10-23T11:51:23Z</dcterms:created>
  <dcterms:modified xsi:type="dcterms:W3CDTF">2020-05-13T16:54:26Z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