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33"/>
    <a:srgbClr val="CC99FF"/>
    <a:srgbClr val="99FF99"/>
    <a:srgbClr val="FF9966"/>
    <a:srgbClr val="66FFFF"/>
    <a:srgbClr val="CCFFCC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22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9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FA50A0-5C3F-4B95-87DC-69EC41692940}"/>
              </a:ext>
            </a:extLst>
          </p:cNvPr>
          <p:cNvSpPr txBox="1"/>
          <p:nvPr/>
        </p:nvSpPr>
        <p:spPr>
          <a:xfrm>
            <a:off x="2389735" y="778417"/>
            <a:ext cx="320492" cy="32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5CEF58-F49B-4653-A7E5-1D5E86C8F959}"/>
              </a:ext>
            </a:extLst>
          </p:cNvPr>
          <p:cNvSpPr txBox="1"/>
          <p:nvPr/>
        </p:nvSpPr>
        <p:spPr>
          <a:xfrm>
            <a:off x="852696" y="1166534"/>
            <a:ext cx="320492" cy="32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5D8C0-DD20-4FFA-9666-CF1798C9472F}"/>
              </a:ext>
            </a:extLst>
          </p:cNvPr>
          <p:cNvSpPr txBox="1"/>
          <p:nvPr/>
        </p:nvSpPr>
        <p:spPr>
          <a:xfrm>
            <a:off x="4145306" y="778417"/>
            <a:ext cx="320492" cy="32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2AD8B2-923A-40FA-BDB0-47D037244223}"/>
              </a:ext>
            </a:extLst>
          </p:cNvPr>
          <p:cNvSpPr txBox="1"/>
          <p:nvPr/>
        </p:nvSpPr>
        <p:spPr>
          <a:xfrm>
            <a:off x="5677128" y="1166534"/>
            <a:ext cx="320492" cy="32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EE4377-C611-493D-8B42-3B1950608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33419"/>
              </p:ext>
            </p:extLst>
          </p:nvPr>
        </p:nvGraphicFramePr>
        <p:xfrm>
          <a:off x="1921735" y="4449000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75" name="Table 4">
            <a:extLst>
              <a:ext uri="{FF2B5EF4-FFF2-40B4-BE49-F238E27FC236}">
                <a16:creationId xmlns:a16="http://schemas.microsoft.com/office/drawing/2014/main" id="{D4480E44-8B78-42DE-80B1-30312E83F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55023"/>
              </p:ext>
            </p:extLst>
          </p:nvPr>
        </p:nvGraphicFramePr>
        <p:xfrm>
          <a:off x="2476227" y="4449000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80" name="Table 4">
            <a:extLst>
              <a:ext uri="{FF2B5EF4-FFF2-40B4-BE49-F238E27FC236}">
                <a16:creationId xmlns:a16="http://schemas.microsoft.com/office/drawing/2014/main" id="{5114CEEA-2E93-4787-B6A6-FDB01877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14615"/>
              </p:ext>
            </p:extLst>
          </p:nvPr>
        </p:nvGraphicFramePr>
        <p:xfrm>
          <a:off x="2242227" y="5056793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81" name="Table 4">
            <a:extLst>
              <a:ext uri="{FF2B5EF4-FFF2-40B4-BE49-F238E27FC236}">
                <a16:creationId xmlns:a16="http://schemas.microsoft.com/office/drawing/2014/main" id="{7F6C89F0-1258-47CD-86B4-AEB2AFF93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98525"/>
              </p:ext>
            </p:extLst>
          </p:nvPr>
        </p:nvGraphicFramePr>
        <p:xfrm>
          <a:off x="3859565" y="4449000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82" name="Table 4">
            <a:extLst>
              <a:ext uri="{FF2B5EF4-FFF2-40B4-BE49-F238E27FC236}">
                <a16:creationId xmlns:a16="http://schemas.microsoft.com/office/drawing/2014/main" id="{720C5641-B6BF-4A7B-9F51-263C69AA2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51030"/>
              </p:ext>
            </p:extLst>
          </p:nvPr>
        </p:nvGraphicFramePr>
        <p:xfrm>
          <a:off x="4414057" y="4449000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83" name="Table 4">
            <a:extLst>
              <a:ext uri="{FF2B5EF4-FFF2-40B4-BE49-F238E27FC236}">
                <a16:creationId xmlns:a16="http://schemas.microsoft.com/office/drawing/2014/main" id="{9B22271B-BB7A-4C99-AA85-1725452AE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54125"/>
              </p:ext>
            </p:extLst>
          </p:nvPr>
        </p:nvGraphicFramePr>
        <p:xfrm>
          <a:off x="4180057" y="5056793"/>
          <a:ext cx="468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838826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5933054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 rowSpan="4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  <p:graphicFrame>
        <p:nvGraphicFramePr>
          <p:cNvPr id="85" name="Table 4">
            <a:extLst>
              <a:ext uri="{FF2B5EF4-FFF2-40B4-BE49-F238E27FC236}">
                <a16:creationId xmlns:a16="http://schemas.microsoft.com/office/drawing/2014/main" id="{9A05D9B8-FE6B-44E7-9F9B-C0B0A33BF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74033"/>
              </p:ext>
            </p:extLst>
          </p:nvPr>
        </p:nvGraphicFramePr>
        <p:xfrm>
          <a:off x="257804" y="8620862"/>
          <a:ext cx="216000" cy="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58919474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53648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07290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795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831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26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B830E3-85C4-489C-8157-5516A2580612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f0ae0ff-29c4-4766-b250-c1a9bee8d430"/>
    <ds:schemaRef ds:uri="86144f90-c7b6-48d0-aae5-f5e9e48cc3df"/>
    <ds:schemaRef ds:uri="http://purl.org/dc/terms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Multiply Non-Unit Fractions by an Integer Worksheet</dc:title>
  <dc:creator>Sian Stebbings</dc:creator>
  <cp:lastModifiedBy>Lisa Mason</cp:lastModifiedBy>
  <cp:revision>4</cp:revision>
  <dcterms:created xsi:type="dcterms:W3CDTF">2018-10-23T11:51:23Z</dcterms:created>
  <dcterms:modified xsi:type="dcterms:W3CDTF">2020-05-22T08:45:50Z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